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803" r:id="rId5"/>
  </p:sldMasterIdLst>
  <p:notesMasterIdLst>
    <p:notesMasterId r:id="rId12"/>
  </p:notesMasterIdLst>
  <p:sldIdLst>
    <p:sldId id="375" r:id="rId6"/>
    <p:sldId id="397" r:id="rId7"/>
    <p:sldId id="258" r:id="rId8"/>
    <p:sldId id="256" r:id="rId9"/>
    <p:sldId id="257" r:id="rId10"/>
    <p:sldId id="2147472866" r:id="rId11"/>
  </p:sldIdLst>
  <p:sldSz cx="9144000" cy="5143500" type="screen16x9"/>
  <p:notesSz cx="6858000" cy="9144000"/>
  <p:defaultTextStyle>
    <a:defPPr marL="0" marR="0" indent="0" algn="l" defTabSz="6858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2494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12258D"/>
    <a:srgbClr val="F0F0F0"/>
    <a:srgbClr val="DFFECE"/>
    <a:srgbClr val="FFFFFF"/>
    <a:srgbClr val="F2F2F2"/>
    <a:srgbClr val="CBCACB"/>
    <a:srgbClr val="003A78"/>
    <a:srgbClr val="87B0B0"/>
    <a:srgbClr val="598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EE7A0B"/>
              </a:solidFill>
              <a:prstDash val="solid"/>
              <a:round/>
            </a:ln>
          </a:left>
          <a:right>
            <a:ln w="12700" cap="flat">
              <a:solidFill>
                <a:srgbClr val="EE7A0B"/>
              </a:solidFill>
              <a:prstDash val="solid"/>
              <a:round/>
            </a:ln>
          </a:right>
          <a:top>
            <a:ln w="12700" cap="flat">
              <a:solidFill>
                <a:srgbClr val="EE7A0B"/>
              </a:solidFill>
              <a:prstDash val="solid"/>
              <a:round/>
            </a:ln>
          </a:top>
          <a:bottom>
            <a:ln w="12700" cap="flat">
              <a:solidFill>
                <a:srgbClr val="EE7A0B"/>
              </a:solidFill>
              <a:prstDash val="solid"/>
              <a:round/>
            </a:ln>
          </a:bottom>
          <a:insideH>
            <a:ln w="12700" cap="flat">
              <a:solidFill>
                <a:srgbClr val="EE7A0B"/>
              </a:solidFill>
              <a:prstDash val="solid"/>
              <a:round/>
            </a:ln>
          </a:insideH>
          <a:insideV>
            <a:ln w="12700" cap="flat">
              <a:solidFill>
                <a:srgbClr val="EE7A0B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EE7A0B"/>
              </a:solidFill>
              <a:prstDash val="solid"/>
              <a:round/>
            </a:ln>
          </a:left>
          <a:right>
            <a:ln w="254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rgbClr val="EE7A0B"/>
              </a:solidFill>
              <a:prstDash val="solid"/>
              <a:round/>
            </a:ln>
          </a:top>
          <a:bottom>
            <a:ln w="12700" cap="flat">
              <a:solidFill>
                <a:srgbClr val="EE7A0B"/>
              </a:solidFill>
              <a:prstDash val="solid"/>
              <a:round/>
            </a:ln>
          </a:bottom>
          <a:insideH>
            <a:ln w="12700" cap="flat">
              <a:solidFill>
                <a:srgbClr val="EE7A0B"/>
              </a:solidFill>
              <a:prstDash val="solid"/>
              <a:round/>
            </a:ln>
          </a:insideH>
          <a:insideV>
            <a:ln w="12700" cap="flat">
              <a:solidFill>
                <a:srgbClr val="EE7A0B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EE7A0B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E3EDF8"/>
          </a:solidFill>
        </a:fill>
      </a:tcStyle>
    </a:wholeTbl>
    <a:band2H>
      <a:tcTxStyle/>
      <a:tcStyle>
        <a:tcBdr/>
        <a:fill>
          <a:solidFill>
            <a:srgbClr val="F2F6FC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B"/>
          </a:solidFill>
        </a:fill>
      </a:tcStyle>
    </a:wholeTbl>
    <a:band2H>
      <a:tcTxStyle/>
      <a:tcStyle>
        <a:tcBdr/>
        <a:fill>
          <a:solidFill>
            <a:srgbClr val="797979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979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3883" autoAdjust="0"/>
  </p:normalViewPr>
  <p:slideViewPr>
    <p:cSldViewPr snapToGrid="0" snapToObjects="1">
      <p:cViewPr varScale="1">
        <p:scale>
          <a:sx n="99" d="100"/>
          <a:sy n="99" d="100"/>
        </p:scale>
        <p:origin x="1066" y="72"/>
      </p:cViewPr>
      <p:guideLst>
        <p:guide orient="horz" pos="645"/>
        <p:guide pos="2494"/>
        <p:guide orient="horz" pos="2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171450" defTabSz="457200" latinLnBrk="0">
      <a:defRPr sz="1200">
        <a:latin typeface="+mj-lt"/>
        <a:ea typeface="+mj-ea"/>
        <a:cs typeface="+mj-cs"/>
        <a:sym typeface="Calibri"/>
      </a:defRPr>
    </a:lvl2pPr>
    <a:lvl3pPr indent="342900" defTabSz="457200" latinLnBrk="0">
      <a:defRPr sz="1200">
        <a:latin typeface="+mj-lt"/>
        <a:ea typeface="+mj-ea"/>
        <a:cs typeface="+mj-cs"/>
        <a:sym typeface="Calibri"/>
      </a:defRPr>
    </a:lvl3pPr>
    <a:lvl4pPr indent="514350" defTabSz="457200" latinLnBrk="0">
      <a:defRPr sz="1200">
        <a:latin typeface="+mj-lt"/>
        <a:ea typeface="+mj-ea"/>
        <a:cs typeface="+mj-cs"/>
        <a:sym typeface="Calibri"/>
      </a:defRPr>
    </a:lvl4pPr>
    <a:lvl5pPr indent="685800" defTabSz="457200" latinLnBrk="0">
      <a:defRPr sz="1200">
        <a:latin typeface="+mj-lt"/>
        <a:ea typeface="+mj-ea"/>
        <a:cs typeface="+mj-cs"/>
        <a:sym typeface="Calibri"/>
      </a:defRPr>
    </a:lvl5pPr>
    <a:lvl6pPr indent="857250" defTabSz="457200" latinLnBrk="0">
      <a:defRPr sz="1200">
        <a:latin typeface="+mj-lt"/>
        <a:ea typeface="+mj-ea"/>
        <a:cs typeface="+mj-cs"/>
        <a:sym typeface="Calibri"/>
      </a:defRPr>
    </a:lvl6pPr>
    <a:lvl7pPr indent="1028700" defTabSz="457200" latinLnBrk="0">
      <a:defRPr sz="1200">
        <a:latin typeface="+mj-lt"/>
        <a:ea typeface="+mj-ea"/>
        <a:cs typeface="+mj-cs"/>
        <a:sym typeface="Calibri"/>
      </a:defRPr>
    </a:lvl7pPr>
    <a:lvl8pPr indent="1200150" defTabSz="457200" latinLnBrk="0">
      <a:defRPr sz="1200">
        <a:latin typeface="+mj-lt"/>
        <a:ea typeface="+mj-ea"/>
        <a:cs typeface="+mj-cs"/>
        <a:sym typeface="Calibri"/>
      </a:defRPr>
    </a:lvl8pPr>
    <a:lvl9pPr indent="13716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a_Title Slide (Dark Blue)">
    <p:bg>
      <p:bgPr>
        <a:solidFill>
          <a:srgbClr val="003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B01EC-9698-8448-C50D-46911DA3A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1480" r="17036" b="219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8EFA11-DE1A-589D-CB30-E1FB89101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556606D-72D7-213A-D5C0-ACE7C7F980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49F6B00-7521-5141-3EED-9B87F6AA2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08" y="4066973"/>
            <a:ext cx="5126399" cy="4959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data 14 </a:t>
            </a:r>
            <a:r>
              <a:rPr lang="en-GB" dirty="0" err="1"/>
              <a:t>pt</a:t>
            </a:r>
            <a:endParaRPr lang="en-DK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F4F8D98-6FD5-85CC-3B29-6F8675CA1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61" y="576454"/>
            <a:ext cx="1107306" cy="5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667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d_Break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578A-DB29-1BD7-7801-B21C7FB7CD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60175E-F4E5-5842-AC6C-F1433BAE5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DC8FCC-A3CE-D467-5BB8-5002D2122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278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e_Break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578A-DB29-1BD7-7801-B21C7FB7CD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60175E-F4E5-5842-AC6C-F1433BAE5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12B039-E647-A19E-E102-A776E9292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042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f_Break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578A-DB29-1BD7-7801-B21C7FB7CD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60175E-F4E5-5842-AC6C-F1433BAE5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73859C-D0F5-A7D1-20F8-8044A157D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53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541351"/>
            <a:ext cx="7444246" cy="324000"/>
          </a:xfrm>
          <a:ln>
            <a:noFill/>
          </a:ln>
        </p:spPr>
        <p:txBody>
          <a:bodyPr lIns="54000" tIns="54000" rIns="54000" bIns="54000" anchor="t">
            <a:noAutofit/>
          </a:bodyPr>
          <a:lstStyle>
            <a:lvl1pPr>
              <a:lnSpc>
                <a:spcPts val="2175"/>
              </a:lnSpc>
              <a:spcBef>
                <a:spcPts val="45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93036"/>
            <a:ext cx="7444246" cy="324000"/>
          </a:xfrm>
          <a:prstGeom prst="rect">
            <a:avLst/>
          </a:prstGeom>
          <a:ln>
            <a:noFill/>
          </a:ln>
        </p:spPr>
        <p:txBody>
          <a:bodyPr vert="horz" lIns="54000" tIns="54000" rIns="54000" bIns="54000" rtlCol="0" anchor="t" anchorCtr="0"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Agenda title style 20 </a:t>
            </a:r>
            <a:r>
              <a:rPr lang="en-GB" dirty="0" err="1"/>
              <a:t>pt</a:t>
            </a:r>
            <a:endParaRPr lang="en-DK" dirty="0"/>
          </a:p>
        </p:txBody>
      </p:sp>
      <p:sp>
        <p:nvSpPr>
          <p:cNvPr id="4" name="TableAgenda">
            <a:extLst>
              <a:ext uri="{FF2B5EF4-FFF2-40B4-BE49-F238E27FC236}">
                <a16:creationId xmlns:a16="http://schemas.microsoft.com/office/drawing/2014/main" id="{F585755D-C40F-E36D-7B38-558381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1200149"/>
            <a:ext cx="7446600" cy="3402000"/>
          </a:xfrm>
        </p:spPr>
        <p:txBody>
          <a:bodyPr>
            <a:noAutofit/>
          </a:bodyPr>
          <a:lstStyle>
            <a:lvl1pPr marL="2159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 b="0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4318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lphaLcParenR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2pPr>
            <a:lvl3pPr marL="6477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romanL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3pPr>
            <a:lvl4pPr marL="8636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4pPr>
            <a:lvl5pPr marL="10795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696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A5B01EC-9698-8448-C50D-46911DA3A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1480" r="17036" b="219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541351"/>
            <a:ext cx="7444246" cy="324000"/>
          </a:xfrm>
          <a:ln>
            <a:noFill/>
          </a:ln>
        </p:spPr>
        <p:txBody>
          <a:bodyPr lIns="54000" tIns="54000" rIns="54000" bIns="54000" anchor="t">
            <a:noAutofit/>
          </a:bodyPr>
          <a:lstStyle>
            <a:lvl1pPr>
              <a:lnSpc>
                <a:spcPts val="2175"/>
              </a:lnSpc>
              <a:spcBef>
                <a:spcPts val="45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93036"/>
            <a:ext cx="7444246" cy="324000"/>
          </a:xfrm>
          <a:prstGeom prst="rect">
            <a:avLst/>
          </a:prstGeom>
          <a:ln>
            <a:noFill/>
          </a:ln>
        </p:spPr>
        <p:txBody>
          <a:bodyPr vert="horz" lIns="54000" tIns="54000" rIns="54000" bIns="54000" rtlCol="0" anchor="t" anchorCtr="0"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Agenda title style 20 </a:t>
            </a:r>
            <a:r>
              <a:rPr lang="en-GB" dirty="0" err="1"/>
              <a:t>pt</a:t>
            </a:r>
            <a:endParaRPr lang="en-DK" dirty="0"/>
          </a:p>
        </p:txBody>
      </p:sp>
      <p:sp>
        <p:nvSpPr>
          <p:cNvPr id="4" name="TableAgenda">
            <a:extLst>
              <a:ext uri="{FF2B5EF4-FFF2-40B4-BE49-F238E27FC236}">
                <a16:creationId xmlns:a16="http://schemas.microsoft.com/office/drawing/2014/main" id="{F585755D-C40F-E36D-7B38-558381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1200149"/>
            <a:ext cx="7446600" cy="3402000"/>
          </a:xfrm>
        </p:spPr>
        <p:txBody>
          <a:bodyPr>
            <a:noAutofit/>
          </a:bodyPr>
          <a:lstStyle>
            <a:lvl1pPr marL="2159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 b="0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4318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lphaLcParenR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2pPr>
            <a:lvl3pPr marL="6477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romanL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3pPr>
            <a:lvl4pPr marL="8636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4pPr>
            <a:lvl5pPr marL="10795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0722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2_agen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541351"/>
            <a:ext cx="7444246" cy="324000"/>
          </a:xfrm>
          <a:ln w="12700">
            <a:noFill/>
            <a:miter lim="400000"/>
          </a:ln>
        </p:spPr>
        <p:txBody>
          <a:bodyPr lIns="54000" tIns="54000" rIns="54000" bIns="54000" anchor="t">
            <a:noAutofit/>
          </a:bodyPr>
          <a:lstStyle>
            <a:lvl1pPr>
              <a:defRPr lang="en-GB" sz="1400" b="1" noProof="0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2175"/>
              </a:lnSpc>
              <a:spcBef>
                <a:spcPts val="450"/>
              </a:spcBef>
              <a:buNone/>
            </a:pPr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93036"/>
            <a:ext cx="7444246" cy="324000"/>
          </a:xfrm>
          <a:prstGeom prst="rect">
            <a:avLst/>
          </a:prstGeom>
          <a:ln w="12700">
            <a:noFill/>
            <a:miter lim="400000"/>
          </a:ln>
        </p:spPr>
        <p:txBody>
          <a:bodyPr vert="horz" lIns="54000" tIns="54000" rIns="54000" bIns="54000" rtlCol="0" anchor="t" anchorCtr="0">
            <a:noAutofit/>
          </a:bodyPr>
          <a:lstStyle>
            <a:lvl1pPr>
              <a:defRPr lang="en-DK" dirty="0"/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Click to edit Agenda title style 20 </a:t>
            </a:r>
            <a:r>
              <a:rPr lang="en-GB" dirty="0" err="1"/>
              <a:t>pt</a:t>
            </a:r>
            <a:endParaRPr lang="en-DK" dirty="0"/>
          </a:p>
        </p:txBody>
      </p:sp>
      <p:sp>
        <p:nvSpPr>
          <p:cNvPr id="4" name="TableAgenda">
            <a:extLst>
              <a:ext uri="{FF2B5EF4-FFF2-40B4-BE49-F238E27FC236}">
                <a16:creationId xmlns:a16="http://schemas.microsoft.com/office/drawing/2014/main" id="{F585755D-C40F-E36D-7B38-558381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1200149"/>
            <a:ext cx="7446600" cy="3402000"/>
          </a:xfrm>
        </p:spPr>
        <p:txBody>
          <a:bodyPr>
            <a:noAutofit/>
          </a:bodyPr>
          <a:lstStyle>
            <a:lvl1pPr marL="2159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1pPr>
            <a:lvl2pPr marL="4318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lphaLcParenR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2pPr>
            <a:lvl3pPr marL="6477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romanL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3pPr>
            <a:lvl4pPr marL="8636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4pPr>
            <a:lvl5pPr marL="10795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8773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Agenda">
            <a:extLst>
              <a:ext uri="{FF2B5EF4-FFF2-40B4-BE49-F238E27FC236}">
                <a16:creationId xmlns:a16="http://schemas.microsoft.com/office/drawing/2014/main" id="{2BF1EEA4-DC93-470D-B71C-D6786C261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200149"/>
            <a:ext cx="7446600" cy="3402000"/>
          </a:xfrm>
        </p:spPr>
        <p:txBody>
          <a:bodyPr>
            <a:noAutofit/>
          </a:bodyPr>
          <a:lstStyle>
            <a:lvl1pPr marL="2159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1pPr>
            <a:lvl2pPr marL="4318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lphaLcParenR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2pPr>
            <a:lvl3pPr marL="6477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romanL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3pPr>
            <a:lvl4pPr marL="8636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4pPr>
            <a:lvl5pPr marL="1079500" marR="0" indent="-215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lang="en-GB" sz="1100" b="0" i="0" u="none" strike="noStrike" cap="none" spc="0" baseline="0" noProof="0" dirty="0"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541351"/>
            <a:ext cx="7444246" cy="324000"/>
          </a:xfrm>
          <a:ln>
            <a:noFill/>
          </a:ln>
        </p:spPr>
        <p:txBody>
          <a:bodyPr lIns="54000" tIns="54000" rIns="54000" bIns="54000" anchor="t">
            <a:noAutofit/>
          </a:bodyPr>
          <a:lstStyle>
            <a:lvl1pPr>
              <a:lnSpc>
                <a:spcPts val="2175"/>
              </a:lnSpc>
              <a:spcBef>
                <a:spcPts val="45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93036"/>
            <a:ext cx="7444246" cy="324000"/>
          </a:xfrm>
          <a:prstGeom prst="rect">
            <a:avLst/>
          </a:prstGeom>
          <a:ln>
            <a:noFill/>
          </a:ln>
        </p:spPr>
        <p:txBody>
          <a:bodyPr vert="horz" lIns="54000" tIns="54000" rIns="54000" bIns="54000" rtlCol="0" anchor="t" anchorCtr="0">
            <a:noAutofit/>
          </a:bodyPr>
          <a:lstStyle>
            <a:lvl1pPr>
              <a:lnSpc>
                <a:spcPct val="85000"/>
              </a:lnSpc>
              <a:defRPr sz="2000">
                <a:solidFill>
                  <a:srgbClr val="003A78"/>
                </a:solidFill>
              </a:defRPr>
            </a:lvl1pPr>
          </a:lstStyle>
          <a:p>
            <a:r>
              <a:rPr lang="en-GB" dirty="0"/>
              <a:t>Click to edit Master title style 20 </a:t>
            </a:r>
            <a:r>
              <a:rPr lang="en-GB" dirty="0" err="1"/>
              <a:t>pt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200157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541351"/>
            <a:ext cx="6102098" cy="324000"/>
          </a:xfrm>
          <a:ln>
            <a:noFill/>
          </a:ln>
        </p:spPr>
        <p:txBody>
          <a:bodyPr lIns="54000" tIns="54000" rIns="54000" bIns="54000" anchor="t">
            <a:noAutofit/>
          </a:bodyPr>
          <a:lstStyle>
            <a:lvl1pPr>
              <a:lnSpc>
                <a:spcPts val="2175"/>
              </a:lnSpc>
              <a:spcBef>
                <a:spcPts val="45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93036"/>
            <a:ext cx="6102098" cy="324000"/>
          </a:xfrm>
          <a:prstGeom prst="rect">
            <a:avLst/>
          </a:prstGeom>
          <a:ln>
            <a:noFill/>
          </a:ln>
        </p:spPr>
        <p:txBody>
          <a:bodyPr vert="horz" lIns="54000" tIns="54000" rIns="54000" bIns="54000" rtlCol="0" anchor="t" anchorCtr="0"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 20 </a:t>
            </a:r>
            <a:r>
              <a:rPr lang="en-GB" dirty="0" err="1"/>
              <a:t>pt</a:t>
            </a:r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E8DE67-51DD-ECB3-DB87-F34D59C80C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2000" y="0"/>
            <a:ext cx="2322000" cy="5143500"/>
          </a:xfrm>
          <a:noFill/>
          <a:ln>
            <a:noFill/>
          </a:ln>
        </p:spPr>
        <p:txBody>
          <a:bodyPr lIns="108000" tIns="2376000" anchor="t" anchorCtr="1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icon to insert picture</a:t>
            </a:r>
          </a:p>
        </p:txBody>
      </p:sp>
      <p:sp>
        <p:nvSpPr>
          <p:cNvPr id="7" name="TableAgenda">
            <a:extLst>
              <a:ext uri="{FF2B5EF4-FFF2-40B4-BE49-F238E27FC236}">
                <a16:creationId xmlns:a16="http://schemas.microsoft.com/office/drawing/2014/main" id="{732A4B1E-67F4-76A9-A786-868DC11F6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1200149"/>
            <a:ext cx="6102098" cy="3402000"/>
          </a:xfrm>
        </p:spPr>
        <p:txBody>
          <a:bodyPr>
            <a:noAutofit/>
          </a:bodyPr>
          <a:lstStyle>
            <a:lvl1pPr marL="2159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 b="0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4318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lphaLcParenR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2pPr>
            <a:lvl3pPr marL="6477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romanL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3pPr>
            <a:lvl4pPr marL="8636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4pPr>
            <a:lvl5pPr marL="10795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1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2940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541351"/>
            <a:ext cx="6102098" cy="324000"/>
          </a:xfrm>
          <a:ln>
            <a:noFill/>
          </a:ln>
        </p:spPr>
        <p:txBody>
          <a:bodyPr lIns="54000" tIns="54000" rIns="54000" bIns="54000" anchor="t">
            <a:noAutofit/>
          </a:bodyPr>
          <a:lstStyle>
            <a:lvl1pPr>
              <a:lnSpc>
                <a:spcPts val="2175"/>
              </a:lnSpc>
              <a:spcBef>
                <a:spcPts val="45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93036"/>
            <a:ext cx="6102098" cy="324000"/>
          </a:xfrm>
          <a:prstGeom prst="rect">
            <a:avLst/>
          </a:prstGeom>
          <a:ln>
            <a:noFill/>
          </a:ln>
        </p:spPr>
        <p:txBody>
          <a:bodyPr vert="horz" lIns="54000" tIns="54000" rIns="54000" bIns="54000" rtlCol="0" anchor="t" anchorCtr="0"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 20 </a:t>
            </a:r>
            <a:r>
              <a:rPr lang="en-GB" dirty="0" err="1"/>
              <a:t>pt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2994E-E4C5-F7B4-51C6-6B5F785702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716" y="1200149"/>
            <a:ext cx="3506348" cy="3401213"/>
          </a:xfrm>
          <a:ln>
            <a:noFill/>
          </a:ln>
        </p:spPr>
        <p:txBody>
          <a:bodyPr lIns="54000" tIns="61200" rIns="54000" bIns="61200">
            <a:noAutofit/>
          </a:bodyPr>
          <a:lstStyle>
            <a:lvl1pPr marL="2159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="0" baseline="0">
                <a:solidFill>
                  <a:schemeClr val="bg1">
                    <a:lumMod val="10000"/>
                  </a:schemeClr>
                </a:solidFill>
              </a:defRPr>
            </a:lvl1pPr>
            <a:lvl2pPr marL="4318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2pPr>
            <a:lvl3pPr marL="6477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3pPr>
            <a:lvl4pPr marL="8636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4pPr>
            <a:lvl5pPr marL="10795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759F96-F710-DDDD-B1F5-72B06A4F23C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391169" y="1200149"/>
            <a:ext cx="3506348" cy="3401213"/>
          </a:xfrm>
          <a:ln>
            <a:noFill/>
          </a:ln>
        </p:spPr>
        <p:txBody>
          <a:bodyPr lIns="54000" tIns="61200" rIns="54000" bIns="61200">
            <a:noAutofit/>
          </a:bodyPr>
          <a:lstStyle>
            <a:lvl1pPr marL="2159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="0" baseline="0">
                <a:solidFill>
                  <a:schemeClr val="bg1">
                    <a:lumMod val="10000"/>
                  </a:schemeClr>
                </a:solidFill>
              </a:defRPr>
            </a:lvl1pPr>
            <a:lvl2pPr marL="4318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2pPr>
            <a:lvl3pPr marL="6477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3pPr>
            <a:lvl4pPr marL="8636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4pPr>
            <a:lvl5pPr marL="10795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 baseline="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39187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a_End slide with logo (Yellow)">
    <p:bg>
      <p:bgPr>
        <a:solidFill>
          <a:srgbClr val="F4B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C8978FC-0624-DEBE-933E-FEA051F69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691641"/>
            <a:ext cx="8229602" cy="391862"/>
          </a:xfrm>
        </p:spPr>
        <p:txBody>
          <a:bodyPr anchor="ctr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D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9F8F8E-59BA-5D7D-D7B7-10F06952B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76" y="3524526"/>
            <a:ext cx="7444246" cy="324000"/>
          </a:xfrm>
          <a:ln>
            <a:noFill/>
          </a:ln>
        </p:spPr>
        <p:txBody>
          <a:bodyPr lIns="54000" tIns="54000" rIns="54000" bIns="54000" anchor="ctr">
            <a:noAutofit/>
          </a:bodyPr>
          <a:lstStyle>
            <a:lvl1pPr algn="ctr">
              <a:lnSpc>
                <a:spcPts val="2175"/>
              </a:lnSpc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1050A5-DE65-8F66-F20C-CA005AC8A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362" y="3856186"/>
            <a:ext cx="2329637" cy="324000"/>
          </a:xfrm>
          <a:ln>
            <a:noFill/>
          </a:ln>
        </p:spPr>
        <p:txBody>
          <a:bodyPr lIns="54000" tIns="54000" rIns="54000" bIns="54000" anchor="ctr">
            <a:noAutofit/>
          </a:bodyPr>
          <a:lstStyle>
            <a:lvl1pPr algn="ctr">
              <a:lnSpc>
                <a:spcPts val="2175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E-mail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B66D6D9-1FDB-5236-3E3C-E7A7A22E9E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1" y="3856186"/>
            <a:ext cx="2329637" cy="324000"/>
          </a:xfrm>
          <a:ln>
            <a:noFill/>
          </a:ln>
        </p:spPr>
        <p:txBody>
          <a:bodyPr lIns="54000" tIns="54000" rIns="54000" bIns="54000" anchor="ctr">
            <a:noAutofit/>
          </a:bodyPr>
          <a:lstStyle>
            <a:lvl1pPr algn="ctr">
              <a:lnSpc>
                <a:spcPts val="2175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Phone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674B3A-BCAC-DFD6-477E-A5461574329C}"/>
              </a:ext>
            </a:extLst>
          </p:cNvPr>
          <p:cNvSpPr txBox="1">
            <a:spLocks/>
          </p:cNvSpPr>
          <p:nvPr userDrawn="1"/>
        </p:nvSpPr>
        <p:spPr>
          <a:xfrm>
            <a:off x="457198" y="4500289"/>
            <a:ext cx="8229602" cy="39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4000" tIns="60958" rIns="54000" bIns="60958" anchor="ctr">
            <a:noAutofit/>
          </a:bodyPr>
          <a:lstStyle>
            <a:lvl1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sz="1400" dirty="0" err="1">
                <a:solidFill>
                  <a:schemeClr val="bg1"/>
                </a:solidFill>
              </a:rPr>
              <a:t>www.crif.com</a:t>
            </a:r>
            <a:endParaRPr lang="en-DK" sz="1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6ADE4-0693-0378-C4B4-2DE1A592C509}"/>
              </a:ext>
            </a:extLst>
          </p:cNvPr>
          <p:cNvSpPr txBox="1"/>
          <p:nvPr userDrawn="1"/>
        </p:nvSpPr>
        <p:spPr>
          <a:xfrm>
            <a:off x="3685309" y="2937164"/>
            <a:ext cx="123171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30" y="890077"/>
            <a:ext cx="2869238" cy="12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55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b_Title Slide (Coral 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F41B8-EE67-1A7B-11CF-459C52544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1480" r="17036" b="219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2E1F13-F58A-863E-033A-51C6DAD503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847EB5-984A-F36A-25B8-55BCCE9DC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7E312B8-B62C-275F-1292-5309025FC9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08" y="4066973"/>
            <a:ext cx="5126399" cy="4959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data 14 </a:t>
            </a:r>
            <a:r>
              <a:rPr lang="en-GB" dirty="0" err="1"/>
              <a:t>pt</a:t>
            </a:r>
            <a:endParaRPr lang="en-DK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2104783-6D79-4C43-8A7C-A6BE028C9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61" y="576454"/>
            <a:ext cx="1107306" cy="5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1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b_End slide with logo (Coral 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3F8BC3A-9660-D168-BDED-BB913633AC19}"/>
              </a:ext>
            </a:extLst>
          </p:cNvPr>
          <p:cNvSpPr txBox="1">
            <a:spLocks/>
          </p:cNvSpPr>
          <p:nvPr userDrawn="1"/>
        </p:nvSpPr>
        <p:spPr>
          <a:xfrm>
            <a:off x="457198" y="4500289"/>
            <a:ext cx="8229602" cy="39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4000" tIns="60958" rIns="54000" bIns="60958" anchor="ctr">
            <a:noAutofit/>
          </a:bodyPr>
          <a:lstStyle>
            <a:lvl1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www.crif.it</a:t>
            </a:r>
            <a:endParaRPr lang="en-DK" sz="1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9F9C1C-2445-BFD9-A6BF-6CED57A0C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691641"/>
            <a:ext cx="8229602" cy="391862"/>
          </a:xfrm>
        </p:spPr>
        <p:txBody>
          <a:bodyPr anchor="ctr"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D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15F083-6B98-5777-779B-3C6369C6D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76" y="3524526"/>
            <a:ext cx="7444246" cy="324000"/>
          </a:xfrm>
          <a:ln>
            <a:noFill/>
          </a:ln>
        </p:spPr>
        <p:txBody>
          <a:bodyPr lIns="54000" tIns="54000" rIns="54000" bIns="54000" anchor="ctr">
            <a:noAutofit/>
          </a:bodyPr>
          <a:lstStyle>
            <a:lvl1pPr algn="ctr">
              <a:lnSpc>
                <a:spcPts val="2175"/>
              </a:lnSpc>
              <a:spcBef>
                <a:spcPts val="45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70E0CDC-AA42-83A7-1293-E89D121FCD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362" y="3856186"/>
            <a:ext cx="2329637" cy="324000"/>
          </a:xfrm>
          <a:ln>
            <a:noFill/>
          </a:ln>
        </p:spPr>
        <p:txBody>
          <a:bodyPr lIns="54000" tIns="54000" rIns="54000" bIns="54000" anchor="ctr">
            <a:noAutofit/>
          </a:bodyPr>
          <a:lstStyle>
            <a:lvl1pPr algn="ctr">
              <a:lnSpc>
                <a:spcPts val="2175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E-mail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FBC877A-E855-D4A8-E0DC-695AEB1A0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1" y="3856186"/>
            <a:ext cx="2329637" cy="324000"/>
          </a:xfrm>
          <a:ln>
            <a:noFill/>
          </a:ln>
        </p:spPr>
        <p:txBody>
          <a:bodyPr lIns="54000" tIns="54000" rIns="54000" bIns="54000" anchor="ctr">
            <a:noAutofit/>
          </a:bodyPr>
          <a:lstStyle>
            <a:lvl1pPr algn="ctr">
              <a:lnSpc>
                <a:spcPts val="2175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Phone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30" y="890077"/>
            <a:ext cx="2869238" cy="12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043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c_End slide with logo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6E2983B-B18B-6CED-C120-B88AC426ABC2}"/>
              </a:ext>
            </a:extLst>
          </p:cNvPr>
          <p:cNvSpPr txBox="1"/>
          <p:nvPr userDrawn="1"/>
        </p:nvSpPr>
        <p:spPr>
          <a:xfrm>
            <a:off x="339048" y="4835727"/>
            <a:ext cx="1003156" cy="293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000" tIns="54000" rIns="54000" bIns="54000" numCol="1" spcCol="38100" rtlCol="0" anchor="t">
            <a:spAutoFit/>
          </a:bodyPr>
          <a:lstStyle/>
          <a:p>
            <a:pPr marL="0" marR="0" indent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LT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www.crif.com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6BBBE-5EA5-1C53-5C8F-371311802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4000" y="4893485"/>
            <a:ext cx="6120000" cy="2613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48" y="1511475"/>
            <a:ext cx="3020352" cy="13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a. Q&amp;A">
    <p:bg>
      <p:bgPr>
        <a:solidFill>
          <a:srgbClr val="186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47B490-3F8F-3C79-0CC4-58B114C15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lum bright="-29000" contrast="9000"/>
          </a:blip>
          <a:stretch>
            <a:fillRect/>
          </a:stretch>
        </p:blipFill>
        <p:spPr>
          <a:xfrm>
            <a:off x="281715" y="175459"/>
            <a:ext cx="11516086" cy="67177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1CADED9-B280-55C4-F64C-69ECA067E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464284"/>
            <a:ext cx="8229602" cy="1644689"/>
          </a:xfrm>
        </p:spPr>
        <p:txBody>
          <a:bodyPr anchor="ctr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Q&amp;A</a:t>
            </a:r>
            <a:endParaRPr lang="en-DK" dirty="0"/>
          </a:p>
        </p:txBody>
      </p:sp>
      <p:pic>
        <p:nvPicPr>
          <p:cNvPr id="2" name="Picture 1" descr="A picture containing clipart, circle, illustration, graphics&#10;&#10;Description automatically generated">
            <a:extLst>
              <a:ext uri="{FF2B5EF4-FFF2-40B4-BE49-F238E27FC236}">
                <a16:creationId xmlns:a16="http://schemas.microsoft.com/office/drawing/2014/main" id="{E42F8576-D6B8-1696-162C-D97AB5ADA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969" y="1790915"/>
            <a:ext cx="668059" cy="6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088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b. Appendix">
    <p:bg>
      <p:bgPr>
        <a:solidFill>
          <a:srgbClr val="186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47B490-3F8F-3C79-0CC4-58B114C15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lum bright="-29000" contrast="9000"/>
          </a:blip>
          <a:stretch>
            <a:fillRect/>
          </a:stretch>
        </p:blipFill>
        <p:spPr>
          <a:xfrm>
            <a:off x="281715" y="175459"/>
            <a:ext cx="11516086" cy="67177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1CADED9-B280-55C4-F64C-69ECA067E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464284"/>
            <a:ext cx="8229602" cy="1644689"/>
          </a:xfrm>
        </p:spPr>
        <p:txBody>
          <a:bodyPr anchor="ctr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Appendix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416379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3AA78-08C3-C803-E0EE-9965E758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1480" r="17036" b="219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73AB252-A6C6-3C13-1C3D-70B081CB5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79" t="3378" r="18466" b="214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0327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457198" y="205978"/>
            <a:ext cx="82296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/>
          </a:lstStyle>
          <a:p>
            <a:r>
              <a:rPr lang="it-IT" dirty="0"/>
              <a:t>Title</a:t>
            </a:r>
            <a:endParaRPr dirty="0"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198" y="1200150"/>
            <a:ext cx="3725210" cy="2943227"/>
          </a:xfrm>
          <a:prstGeom prst="rect">
            <a:avLst/>
          </a:prstGeom>
        </p:spPr>
        <p:txBody>
          <a:bodyPr lIns="45719" tIns="45719" rIns="45719" bIns="45719"/>
          <a:lstStyle>
            <a:lvl1pPr marL="342892" indent="-342892">
              <a:spcBef>
                <a:spcPts val="375"/>
              </a:spcBef>
              <a:buClr>
                <a:srgbClr val="EC7D11"/>
              </a:buClr>
              <a:buFontTx/>
              <a:buChar char="▪"/>
            </a:lvl1pPr>
            <a:lvl2pPr>
              <a:spcBef>
                <a:spcPts val="375"/>
              </a:spcBef>
              <a:buClr>
                <a:srgbClr val="EC7D11"/>
              </a:buClr>
              <a:buFontTx/>
            </a:lvl2pPr>
            <a:lvl3pPr marL="1016428" indent="-330645">
              <a:spcBef>
                <a:spcPts val="375"/>
              </a:spcBef>
              <a:buClr>
                <a:srgbClr val="EC7D11"/>
              </a:buClr>
              <a:buFontTx/>
            </a:lvl3pPr>
            <a:lvl4pPr marL="1293191" indent="-264517">
              <a:spcBef>
                <a:spcPts val="375"/>
              </a:spcBef>
              <a:buClr>
                <a:srgbClr val="EC7D11"/>
              </a:buClr>
              <a:buFontTx/>
            </a:lvl4pPr>
            <a:lvl5pPr marL="1636082" indent="-264517">
              <a:spcBef>
                <a:spcPts val="375"/>
              </a:spcBef>
              <a:buClr>
                <a:srgbClr val="EC7D11"/>
              </a:buClr>
              <a:buFontTx/>
            </a:lvl5pPr>
          </a:lstStyle>
          <a:p>
            <a:r>
              <a:rPr lang="it-IT" dirty="0"/>
              <a:t>Body </a:t>
            </a:r>
            <a:r>
              <a:rPr lang="it-IT" dirty="0" err="1"/>
              <a:t>character</a:t>
            </a:r>
            <a:endParaRPr lang="it-IT" dirty="0"/>
          </a:p>
          <a:p>
            <a:pPr lvl="1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2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3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  <a:p>
            <a:pPr lvl="4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40822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DA0C-091E-4B9D-9CDA-162BA0FFB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E8467-BADE-445A-8490-EF531C23A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E2AB8-4194-4EE3-856E-94A74B30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A95-23A3-4C8D-A3DC-4C7BE4EF19AC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275E1-FFFD-4CAE-BD23-0E676E26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E6623-FEF6-4FAE-92E8-E11EFC67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4FEE-DD8D-4051-BE4D-5E224BEBFE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3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BEEF-A5BE-4698-808C-FA87DDB7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2EE6-50B6-4DD3-A7A5-3D7BD0F3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D9D0E-7DB5-4DF7-89AD-FC4E973E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A95-23A3-4C8D-A3DC-4C7BE4EF19AC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17B0-A867-4B00-BA99-BE222185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68EB-4246-49E6-8E07-F7340ECD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4FEE-DD8D-4051-BE4D-5E224BEBFE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207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E01F-D65D-48B7-8672-720A1A43C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E1D7B-3A8B-465D-96CD-FFFA938ED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134C5-D045-4268-A514-116C611B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BD33-6497-48C7-B052-2D45280A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5EC8E-3BB0-44FB-A404-4EBDD4CE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112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0B16-34AC-42A2-B5E6-B3E3099B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D005-79AA-4BCB-BE39-68A48B6C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CF5B-BF46-4DC5-AB46-9B38308E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AE42-12BD-4786-BC7F-E13FEA72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450C-2732-42DB-A16D-39DBB249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c_Title Slide (Honey)">
    <p:bg>
      <p:bgPr>
        <a:solidFill>
          <a:srgbClr val="F4B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A45C0-38DD-5B72-AC68-FB5D20897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1480" r="17036" b="219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982241-5E93-503C-96C6-6308D2876A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rgbClr val="003A78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6062C9-2299-917B-9094-3AB70AAE27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rgbClr val="003A78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2637554-0EDC-F136-AA32-B461A7145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08" y="4066973"/>
            <a:ext cx="5126399" cy="4959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3A78"/>
                </a:solidFill>
              </a:defRPr>
            </a:lvl1pPr>
          </a:lstStyle>
          <a:p>
            <a:pPr lvl="0"/>
            <a:r>
              <a:rPr lang="en-GB" dirty="0"/>
              <a:t>Click to edit data 14 </a:t>
            </a:r>
            <a:r>
              <a:rPr lang="en-GB" dirty="0" err="1"/>
              <a:t>pt</a:t>
            </a:r>
            <a:endParaRPr lang="en-DK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EC646B0-7F6B-EFD2-5FC3-467CFBA19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0161" y="579380"/>
            <a:ext cx="1107306" cy="4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385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161C-2C5B-4A65-9F6B-04224A59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96EBB-62C7-45AE-8EF5-A8B7B283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B246B-975A-4A6C-88B4-C656E878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DD9EE-9B47-442F-B149-9BA21F78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E636F-BFF8-4209-A6FF-5FE75623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757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0D91-67F0-434E-9CCF-DE45FCA0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07510-5334-4FA6-A6F2-CB41AC9E4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9642B-ECAB-4B5B-9B1E-588CD9F9E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812E8-2158-48FB-9015-E2D5AA46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509C4-E249-42A8-8B5D-E0E85AF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89017-990B-43DF-AABB-A5D073C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86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45BA-BF47-48C5-A207-4C69DBE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A13B-7D7C-4325-B44F-0B258932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26A94-D1EB-4403-A806-3F8BD7C9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73444-F480-4F92-9458-C597B9A6B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5B122-EDF0-4B88-81B4-D983D0AC1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7ADE3-3252-467D-A218-050BE2D4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2CD3A-1303-445C-94BE-6AA45B2B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9C6144-C337-496E-A640-8E4A642C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476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7DBE-35D8-493B-92BA-0A149050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B1154-7F42-4C83-A70A-A0E42353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4B01-CBD7-4C00-8909-6A018B5E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9C3B1-A0A1-4A29-A1B6-AD7A313D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80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8E75E-EB85-42E5-B670-4F7E121D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C8AB6-63D8-4989-894E-6D7B89C0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55965-D95C-46B3-B8A4-5E4BA075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80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40EF-04B3-4BAA-8628-40E8BDFC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399D-EFB1-4148-9798-15EED79E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54F3E-A256-4DD2-BD92-BDF07BAAD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84BFE-3582-44E7-9EA3-051A14EA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6A581-1CC5-4B51-9D24-CAE69C11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8432B-D83A-45B9-8828-2B2330EF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46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FAAC-AE21-4A91-8188-985BBCE8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EEE8F-75D2-452E-BC27-7885B79B3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BF522-20A3-46CC-9667-2DBA8EAD9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2D286-0505-4D57-9EC2-69CEE7B1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7EE75-DAF7-4737-BA77-CD6128AB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FB8B5-C278-49AB-8B65-09F76882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892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688E-DEAE-48E2-A878-AAE18DE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08336-A459-4C67-93CD-04371CBBB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F5ED-9563-4D1E-A6CF-EE101015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7806E-6010-4E1C-B5E3-1F038A83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324F-F73C-4DF4-A256-9DFAD60B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535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E0812-DE94-42D7-9526-2F46A3F14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79E78-4687-4BD8-8D9F-5772BEF12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33AE-B7B7-496D-B516-298FC2F7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1B0A-15E7-4BBA-997F-ACFD9EEB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5903-943D-4BC6-9B74-F5E672F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21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d_Title Slide (Dark Blue + seagull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F3AF27B-3243-1379-0B53-E3004ACDBB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035D10-C40B-2F73-B1BE-BFD6ABB406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BB7D6B-F1CA-912B-930E-64A17BD178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08" y="4066973"/>
            <a:ext cx="5126399" cy="4959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data 14 </a:t>
            </a:r>
            <a:r>
              <a:rPr lang="en-GB" dirty="0" err="1"/>
              <a:t>pt</a:t>
            </a:r>
            <a:endParaRPr lang="en-DK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5606E74-23B6-A5D4-91BA-902EC8AB59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61" y="576454"/>
            <a:ext cx="1107306" cy="5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47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a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8" name="Square">
            <a:extLst>
              <a:ext uri="{FF2B5EF4-FFF2-40B4-BE49-F238E27FC236}">
                <a16:creationId xmlns:a16="http://schemas.microsoft.com/office/drawing/2014/main" id="{36FB3FAC-4228-844F-48CC-0DDA86EADB09}"/>
              </a:ext>
            </a:extLst>
          </p:cNvPr>
          <p:cNvSpPr/>
          <p:nvPr/>
        </p:nvSpPr>
        <p:spPr>
          <a:xfrm>
            <a:off x="0" y="2286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A15E4F-5C9B-E1E8-862E-0EE2EE3E5C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936646"/>
            <a:ext cx="6752128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4EC0C7-ECBF-0302-AC17-1FAFF7E8C3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09" y="1925726"/>
            <a:ext cx="6764320" cy="2281127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18 </a:t>
            </a:r>
            <a:r>
              <a:rPr lang="en-GB" dirty="0" err="1"/>
              <a:t>pt</a:t>
            </a:r>
            <a:endParaRPr lang="en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2B1FAE-1DF6-4090-E973-9ADB0D3A4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925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b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quare">
            <a:extLst>
              <a:ext uri="{FF2B5EF4-FFF2-40B4-BE49-F238E27FC236}">
                <a16:creationId xmlns:a16="http://schemas.microsoft.com/office/drawing/2014/main" id="{06EA3338-C2A3-4091-5E45-1CBD1D58B7BD}"/>
              </a:ext>
            </a:extLst>
          </p:cNvPr>
          <p:cNvSpPr/>
          <p:nvPr userDrawn="1"/>
        </p:nvSpPr>
        <p:spPr>
          <a:xfrm>
            <a:off x="0" y="1"/>
            <a:ext cx="5145522" cy="5143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6908C-0BC0-2274-9F61-BF61939FC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936646"/>
            <a:ext cx="6752128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0471E-4891-1C77-5947-2A4BA96C5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09" y="1925726"/>
            <a:ext cx="6764320" cy="2281127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18 </a:t>
            </a:r>
            <a:r>
              <a:rPr lang="en-GB" dirty="0" err="1"/>
              <a:t>pt</a:t>
            </a:r>
            <a:endParaRPr lang="en-DK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0ADAB-90A9-A451-FD4B-80AF10BA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591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a_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quare">
            <a:extLst>
              <a:ext uri="{FF2B5EF4-FFF2-40B4-BE49-F238E27FC236}">
                <a16:creationId xmlns:a16="http://schemas.microsoft.com/office/drawing/2014/main" id="{3FDC8C50-CECD-40D9-62D0-3BC450E054B0}"/>
              </a:ext>
            </a:extLst>
          </p:cNvPr>
          <p:cNvSpPr/>
          <p:nvPr userDrawn="1"/>
        </p:nvSpPr>
        <p:spPr>
          <a:xfrm>
            <a:off x="0" y="2286"/>
            <a:ext cx="5145522" cy="5143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72B567-A5EC-F07C-3C72-ECECE269B3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D8A874C-FE23-3505-2162-A778FA1D0B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F83108-75CF-D990-86C5-F04869919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12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b_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8" name="Square">
            <a:extLst>
              <a:ext uri="{FF2B5EF4-FFF2-40B4-BE49-F238E27FC236}">
                <a16:creationId xmlns:a16="http://schemas.microsoft.com/office/drawing/2014/main" id="{96C09EE5-8DB7-C3E7-2FBC-4636B9709193}"/>
              </a:ext>
            </a:extLst>
          </p:cNvPr>
          <p:cNvSpPr/>
          <p:nvPr userDrawn="1"/>
        </p:nvSpPr>
        <p:spPr>
          <a:xfrm>
            <a:off x="0" y="-2286"/>
            <a:ext cx="5145522" cy="5143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8DCA60-84AC-FD4B-8773-B8DBDE54B0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E9E86D-5F21-5B14-7D3D-0027BBA994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FC5724-FD94-3325-5171-A37F21DEB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63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c_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3" name="Square">
            <a:extLst>
              <a:ext uri="{FF2B5EF4-FFF2-40B4-BE49-F238E27FC236}">
                <a16:creationId xmlns:a16="http://schemas.microsoft.com/office/drawing/2014/main" id="{85620252-3C8D-8E09-710E-46733EAAB419}"/>
              </a:ext>
            </a:extLst>
          </p:cNvPr>
          <p:cNvSpPr/>
          <p:nvPr userDrawn="1"/>
        </p:nvSpPr>
        <p:spPr>
          <a:xfrm>
            <a:off x="0" y="-2286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578A-DB29-1BD7-7801-B21C7FB7CD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60175E-F4E5-5842-AC6C-F1433BAE5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95CA76-6BE0-F658-2950-A2E3903F6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60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7198" y="264987"/>
            <a:ext cx="8229602" cy="39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4000" tIns="54000" rIns="54000" bIns="54000" anchor="ctr">
            <a:noAutofit/>
          </a:bodyPr>
          <a:lstStyle/>
          <a:p>
            <a:r>
              <a:rPr lang="it-IT" dirty="0"/>
              <a:t>Title</a:t>
            </a:r>
            <a:endParaRPr dirty="0"/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198" y="1200149"/>
            <a:ext cx="8229602" cy="333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4000" tIns="54000" rIns="54000" bIns="54000">
            <a:noAutofit/>
          </a:bodyPr>
          <a:lstStyle/>
          <a:p>
            <a:r>
              <a:rPr lang="it-IT" dirty="0"/>
              <a:t>Body </a:t>
            </a:r>
            <a:r>
              <a:rPr lang="it-IT" dirty="0" err="1"/>
              <a:t>character</a:t>
            </a:r>
            <a:endParaRPr lang="it-IT" dirty="0"/>
          </a:p>
          <a:p>
            <a:pPr lvl="1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2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3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  <a:p>
            <a:pPr lvl="4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DF471-4F71-497E-3B14-8D7100E61E83}"/>
              </a:ext>
            </a:extLst>
          </p:cNvPr>
          <p:cNvSpPr txBox="1"/>
          <p:nvPr userDrawn="1"/>
        </p:nvSpPr>
        <p:spPr>
          <a:xfrm>
            <a:off x="784421" y="4720743"/>
            <a:ext cx="487363" cy="201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4000" tIns="54000" rIns="54000" bIns="54000" numCol="1" spcCol="38100" rtlCol="0" anchor="t">
            <a:spAutoFit/>
          </a:bodyPr>
          <a:lstStyle/>
          <a:p>
            <a:pPr marL="0" marR="0" lvl="0" indent="0" algn="l" defTabSz="609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@CRIF 2025</a:t>
            </a:r>
            <a:endParaRPr lang="en-GB" sz="600" b="0" i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562819D2-33C5-3DB5-7C09-D4D306B5C419}"/>
              </a:ext>
            </a:extLst>
          </p:cNvPr>
          <p:cNvSpPr txBox="1">
            <a:spLocks/>
          </p:cNvSpPr>
          <p:nvPr userDrawn="1"/>
        </p:nvSpPr>
        <p:spPr>
          <a:xfrm>
            <a:off x="457198" y="4778413"/>
            <a:ext cx="327223" cy="100100"/>
          </a:xfrm>
          <a:prstGeom prst="rect">
            <a:avLst/>
          </a:prstGeom>
          <a:noFill/>
          <a:ln>
            <a:noFill/>
          </a:ln>
        </p:spPr>
        <p:txBody>
          <a:bodyPr lIns="54000" tIns="0" rIns="0" bIns="0" anchor="t"/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800" b="0" i="0" u="none" strike="noStrike" cap="none" spc="0" normalizeH="0" baseline="0" smtClean="0">
                <a:ln>
                  <a:noFill/>
                </a:ln>
                <a:solidFill>
                  <a:srgbClr val="5F6973"/>
                </a:solidFill>
                <a:effectLst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  <a:sym typeface="Calibri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fld id="{D3921A94-2C06-EF44-A870-A48BF422ADBF}" type="slidenum">
              <a:rPr lang="en-DK" sz="600" b="0" i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‹N›</a:t>
            </a:fld>
            <a:endParaRPr lang="en-DK" sz="6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24AB7B-883B-77F0-6034-9B9875EE43C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231630" y="4567116"/>
            <a:ext cx="640228" cy="285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2" r:id="rId2"/>
    <p:sldLayoutId id="2147483740" r:id="rId3"/>
    <p:sldLayoutId id="2147483721" r:id="rId4"/>
    <p:sldLayoutId id="2147483735" r:id="rId5"/>
    <p:sldLayoutId id="2147483738" r:id="rId6"/>
    <p:sldLayoutId id="2147483736" r:id="rId7"/>
    <p:sldLayoutId id="2147483737" r:id="rId8"/>
    <p:sldLayoutId id="2147483739" r:id="rId9"/>
    <p:sldLayoutId id="2147483749" r:id="rId10"/>
    <p:sldLayoutId id="2147483751" r:id="rId11"/>
    <p:sldLayoutId id="2147483750" r:id="rId12"/>
    <p:sldLayoutId id="2147483690" r:id="rId13"/>
    <p:sldLayoutId id="2147483756" r:id="rId14"/>
    <p:sldLayoutId id="2147483755" r:id="rId15"/>
    <p:sldLayoutId id="2147483741" r:id="rId16"/>
    <p:sldLayoutId id="2147483743" r:id="rId17"/>
    <p:sldLayoutId id="2147483744" r:id="rId18"/>
    <p:sldLayoutId id="2147483717" r:id="rId19"/>
    <p:sldLayoutId id="2147483684" r:id="rId20"/>
    <p:sldLayoutId id="2147483713" r:id="rId21"/>
    <p:sldLayoutId id="2147483733" r:id="rId22"/>
    <p:sldLayoutId id="2147483734" r:id="rId23"/>
    <p:sldLayoutId id="2147483753" r:id="rId24"/>
    <p:sldLayoutId id="2147483799" r:id="rId25"/>
    <p:sldLayoutId id="2147483801" r:id="rId26"/>
    <p:sldLayoutId id="2147483802" r:id="rId27"/>
  </p:sldLayoutIdLst>
  <p:transition spd="med"/>
  <p:hf hd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15900" marR="0" indent="-215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Char char="•"/>
        <a:tabLst/>
        <a:defRPr sz="1100" b="0" i="0" u="none" strike="noStrike" cap="none" spc="0" baseline="0">
          <a:solidFill>
            <a:schemeClr val="bg1">
              <a:lumMod val="10000"/>
            </a:schemeClr>
          </a:solidFill>
          <a:uFillTx/>
          <a:latin typeface="+mn-lt"/>
          <a:ea typeface="+mj-ea"/>
          <a:cs typeface="+mj-cs"/>
          <a:sym typeface="Calibri"/>
        </a:defRPr>
      </a:lvl1pPr>
      <a:lvl2pPr marL="431800" marR="0" indent="-215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Char char="–"/>
        <a:tabLst/>
        <a:defRPr sz="1100" b="0" i="0" u="none" strike="noStrike" cap="none" spc="0" baseline="0">
          <a:solidFill>
            <a:schemeClr val="bg1">
              <a:lumMod val="10000"/>
            </a:schemeClr>
          </a:solidFill>
          <a:uFillTx/>
          <a:latin typeface="+mn-lt"/>
          <a:ea typeface="+mj-ea"/>
          <a:cs typeface="+mj-cs"/>
          <a:sym typeface="Calibri"/>
        </a:defRPr>
      </a:lvl2pPr>
      <a:lvl3pPr marL="647700" marR="0" indent="-215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Char char="•"/>
        <a:tabLst/>
        <a:defRPr sz="1100" b="0" i="0" u="none" strike="noStrike" cap="none" spc="0" baseline="0">
          <a:solidFill>
            <a:schemeClr val="bg1">
              <a:lumMod val="10000"/>
            </a:schemeClr>
          </a:solidFill>
          <a:uFillTx/>
          <a:latin typeface="+mn-lt"/>
          <a:ea typeface="+mj-ea"/>
          <a:cs typeface="+mj-cs"/>
          <a:sym typeface="Calibri"/>
        </a:defRPr>
      </a:lvl3pPr>
      <a:lvl4pPr marL="863600" marR="0" indent="-215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Char char="–"/>
        <a:tabLst/>
        <a:defRPr sz="1100" b="0" i="0" u="none" strike="noStrike" cap="none" spc="0" baseline="0">
          <a:solidFill>
            <a:schemeClr val="bg1">
              <a:lumMod val="10000"/>
            </a:schemeClr>
          </a:solidFill>
          <a:uFillTx/>
          <a:latin typeface="+mn-lt"/>
          <a:ea typeface="+mj-ea"/>
          <a:cs typeface="+mj-cs"/>
          <a:sym typeface="Calibri"/>
        </a:defRPr>
      </a:lvl4pPr>
      <a:lvl5pPr marL="1079500" marR="0" indent="-215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Char char="»"/>
        <a:tabLst/>
        <a:defRPr sz="1100" b="0" i="0" u="none" strike="noStrike" cap="none" spc="0" baseline="0">
          <a:solidFill>
            <a:schemeClr val="bg1">
              <a:lumMod val="10000"/>
            </a:schemeClr>
          </a:solidFill>
          <a:uFillTx/>
          <a:latin typeface="+mn-lt"/>
          <a:ea typeface="+mj-ea"/>
          <a:cs typeface="+mj-cs"/>
          <a:sym typeface="Calibri"/>
        </a:defRPr>
      </a:lvl5pPr>
      <a:lvl6pPr marL="18688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2117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5546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28975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1A01F-F68F-4B0C-BEB9-B24584E0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17035-9210-4505-8FB1-973DA6772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A6668-FE82-4888-ACAE-295EFF803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79AF-09E0-4410-AF0A-7D5033DF4DD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22D87-704D-41AA-8EB1-4E2C8F94A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B3E51-83E2-4808-A506-13165DE89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0E8E-731F-4494-8731-8F01D8AF6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6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ifcybergame.com/it/risultato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3658-3ADF-41E0-890C-75204EEF7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909" y="2217956"/>
            <a:ext cx="7776200" cy="904500"/>
          </a:xfrm>
        </p:spPr>
        <p:txBody>
          <a:bodyPr/>
          <a:lstStyle/>
          <a:p>
            <a:r>
              <a:rPr lang="en-US" dirty="0"/>
              <a:t>Chi </a:t>
            </a:r>
            <a:r>
              <a:rPr lang="en-US" dirty="0" err="1"/>
              <a:t>vuol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it-IT" strike="sngStrike" dirty="0"/>
              <a:t>milionario</a:t>
            </a:r>
            <a:r>
              <a:rPr lang="it-IT" dirty="0"/>
              <a:t> </a:t>
            </a:r>
            <a:r>
              <a:rPr lang="en-US" dirty="0" err="1"/>
              <a:t>CyberNinja</a:t>
            </a:r>
            <a:r>
              <a:rPr lang="en-US" dirty="0"/>
              <a:t>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569AC-4E72-4824-AD09-8A033F83F4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30/10/2025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0EA9E-1F87-4D44-A9D4-0C573D520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Beatrice Rubini</a:t>
            </a:r>
          </a:p>
          <a:p>
            <a:r>
              <a:rPr lang="it-IT" dirty="0"/>
              <a:t>Executive Director - CRIF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469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“"/>
          <p:cNvSpPr txBox="1"/>
          <p:nvPr/>
        </p:nvSpPr>
        <p:spPr>
          <a:xfrm>
            <a:off x="2208888" y="2610497"/>
            <a:ext cx="397037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 defTabSz="821530">
              <a:defRPr sz="9000" b="1">
                <a:solidFill>
                  <a:srgbClr val="EE7D1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675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08914" y="3138181"/>
            <a:ext cx="5144926" cy="98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defTabSz="609600"/>
            <a:r>
              <a:rPr lang="it-IT" sz="1400" dirty="0">
                <a:solidFill>
                  <a:schemeClr val="bg1"/>
                </a:solidFill>
              </a:rPr>
              <a:t>Lavoriamo responsabilmente per offrire soluzioni innovative a supporto dei nostri clienti </a:t>
            </a:r>
            <a:r>
              <a:rPr lang="it-IT" sz="1400" b="1" dirty="0">
                <a:solidFill>
                  <a:schemeClr val="bg1"/>
                </a:solidFill>
              </a:rPr>
              <a:t>per migliorare l’accesso al credito </a:t>
            </a:r>
          </a:p>
          <a:p>
            <a:pPr defTabSz="609600"/>
            <a:r>
              <a:rPr lang="it-IT" sz="1400" dirty="0">
                <a:solidFill>
                  <a:schemeClr val="bg1"/>
                </a:solidFill>
              </a:rPr>
              <a:t>in conformità con la normativa vigente, consentendo alle persone finora escluse e meno servite di accedere ai servizi finanziari digitali.</a:t>
            </a:r>
          </a:p>
        </p:txBody>
      </p:sp>
      <p:sp>
        <p:nvSpPr>
          <p:cNvPr id="16" name="”"/>
          <p:cNvSpPr txBox="1"/>
          <p:nvPr/>
        </p:nvSpPr>
        <p:spPr>
          <a:xfrm>
            <a:off x="4929991" y="3400445"/>
            <a:ext cx="39703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 defTabSz="821530">
              <a:defRPr sz="9000" b="1">
                <a:solidFill>
                  <a:srgbClr val="EE7D1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6750" dirty="0">
              <a:solidFill>
                <a:schemeClr val="bg1"/>
              </a:solidFill>
            </a:endParaRPr>
          </a:p>
        </p:txBody>
      </p:sp>
      <p:sp>
        <p:nvSpPr>
          <p:cNvPr id="17" name="Titolo 2"/>
          <p:cNvSpPr txBox="1">
            <a:spLocks/>
          </p:cNvSpPr>
          <p:nvPr/>
        </p:nvSpPr>
        <p:spPr>
          <a:xfrm>
            <a:off x="457198" y="293036"/>
            <a:ext cx="7444246" cy="3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4000" tIns="54000" rIns="54000" bIns="54000" anchor="b" anchorCtr="0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CRIF è impegnata nell’inclusione digitale e finanziaria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46CFF4-8D86-129B-922B-97E3C4F41C2E}"/>
              </a:ext>
            </a:extLst>
          </p:cNvPr>
          <p:cNvSpPr txBox="1"/>
          <p:nvPr/>
        </p:nvSpPr>
        <p:spPr>
          <a:xfrm>
            <a:off x="565055" y="941019"/>
            <a:ext cx="4081740" cy="98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defTabSz="609600"/>
            <a:r>
              <a:rPr lang="en-US" sz="1400" b="1" dirty="0">
                <a:solidFill>
                  <a:schemeClr val="bg1"/>
                </a:solidFill>
              </a:rPr>
              <a:t>MISSION</a:t>
            </a:r>
            <a:r>
              <a:rPr lang="en-US" sz="1400" dirty="0">
                <a:solidFill>
                  <a:schemeClr val="bg1"/>
                </a:solidFill>
              </a:rPr>
              <a:t> / </a:t>
            </a:r>
            <a:r>
              <a:rPr lang="it-IT" sz="1400" dirty="0">
                <a:solidFill>
                  <a:schemeClr val="bg1"/>
                </a:solidFill>
              </a:rPr>
              <a:t>Migliorare </a:t>
            </a:r>
            <a:r>
              <a:rPr lang="it-IT" sz="1400" b="1" dirty="0">
                <a:solidFill>
                  <a:schemeClr val="bg1"/>
                </a:solidFill>
              </a:rPr>
              <a:t>l’inclusione finanziaria </a:t>
            </a:r>
            <a:r>
              <a:rPr lang="it-IT" sz="1400" dirty="0">
                <a:solidFill>
                  <a:schemeClr val="bg1"/>
                </a:solidFill>
              </a:rPr>
              <a:t>dei consumatori e generare valore e nuove opportunità per le imprese fornendo </a:t>
            </a:r>
            <a:r>
              <a:rPr lang="it-IT" sz="1400" b="1" dirty="0">
                <a:solidFill>
                  <a:schemeClr val="bg1"/>
                </a:solidFill>
              </a:rPr>
              <a:t>informazioni digitali affidabili, intelligence e soluzioni all’avanguardia.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52B608-8D45-C96A-2BB1-2E68DFA48A70}"/>
              </a:ext>
            </a:extLst>
          </p:cNvPr>
          <p:cNvSpPr txBox="1"/>
          <p:nvPr/>
        </p:nvSpPr>
        <p:spPr>
          <a:xfrm>
            <a:off x="1112839" y="2134240"/>
            <a:ext cx="4081740" cy="98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defTabSz="609600"/>
            <a:r>
              <a:rPr lang="en-US" sz="1400" b="1" dirty="0">
                <a:solidFill>
                  <a:schemeClr val="bg1"/>
                </a:solidFill>
              </a:rPr>
              <a:t>VISION</a:t>
            </a:r>
            <a:r>
              <a:rPr lang="en-US" sz="1400" dirty="0">
                <a:solidFill>
                  <a:schemeClr val="bg1"/>
                </a:solidFill>
              </a:rPr>
              <a:t> / </a:t>
            </a:r>
            <a:r>
              <a:rPr lang="it-IT" sz="1400" dirty="0">
                <a:solidFill>
                  <a:schemeClr val="bg1"/>
                </a:solidFill>
              </a:rPr>
              <a:t>Siamo un </a:t>
            </a:r>
            <a:r>
              <a:rPr lang="it-IT" sz="1400" b="1" dirty="0">
                <a:solidFill>
                  <a:schemeClr val="bg1"/>
                </a:solidFill>
              </a:rPr>
              <a:t>partner di fiducia </a:t>
            </a:r>
            <a:r>
              <a:rPr lang="it-IT" sz="1400" dirty="0">
                <a:solidFill>
                  <a:schemeClr val="bg1"/>
                </a:solidFill>
              </a:rPr>
              <a:t>per consumatori, aziende e istituzioni finanziarie, che aiutiamo a raggiungere il meglio dal punto di vista finanziario.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defTabSz="60960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991263-13BB-4791-0440-C3CD8837A8BA}"/>
              </a:ext>
            </a:extLst>
          </p:cNvPr>
          <p:cNvSpPr txBox="1"/>
          <p:nvPr/>
        </p:nvSpPr>
        <p:spPr>
          <a:xfrm>
            <a:off x="2407406" y="4285849"/>
            <a:ext cx="5144926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defTabSz="609600"/>
            <a:r>
              <a:rPr lang="it-IT" sz="1400" dirty="0">
                <a:solidFill>
                  <a:schemeClr val="bg1"/>
                </a:solidFill>
              </a:rPr>
              <a:t>CRIF aderisce al Mese dell’Educazione Finanziaria 2025 </a:t>
            </a:r>
          </a:p>
          <a:p>
            <a:pPr defTabSz="609600"/>
            <a:r>
              <a:rPr lang="it-IT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finanziaria: oggi per il tuo domani</a:t>
            </a:r>
            <a:r>
              <a:rPr lang="it-IT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it-IT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16979B6-E5EF-E3F8-C7E4-2A251F052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3" y="4167455"/>
            <a:ext cx="1209183" cy="8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44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pazio, blu, oscurità, schermata&#10;&#10;Descrizione generata automaticamente">
            <a:extLst>
              <a:ext uri="{FF2B5EF4-FFF2-40B4-BE49-F238E27FC236}">
                <a16:creationId xmlns:a16="http://schemas.microsoft.com/office/drawing/2014/main" id="{AF1391D5-DC4D-61B7-840D-C575AD7A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rcRect l="24283" t="-1" r="33139" b="43018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58735B-5DF1-01DB-ADF3-383ED26104BE}"/>
              </a:ext>
            </a:extLst>
          </p:cNvPr>
          <p:cNvSpPr txBox="1"/>
          <p:nvPr/>
        </p:nvSpPr>
        <p:spPr>
          <a:xfrm>
            <a:off x="5179660" y="426807"/>
            <a:ext cx="3878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/>
            <a:r>
              <a:rPr lang="it-IT" sz="3200" b="1" kern="1200" dirty="0">
                <a:solidFill>
                  <a:srgbClr val="ED7D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Italia al 6° posto </a:t>
            </a:r>
          </a:p>
          <a:p>
            <a:pPr defTabSz="685800" hangingPunct="1"/>
            <a:r>
              <a:rPr lang="it-IT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furto di e-mail e password online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3272ED-7020-CF6F-A2D8-612553B03A68}"/>
              </a:ext>
            </a:extLst>
          </p:cNvPr>
          <p:cNvSpPr txBox="1"/>
          <p:nvPr/>
        </p:nvSpPr>
        <p:spPr>
          <a:xfrm>
            <a:off x="425949" y="1663391"/>
            <a:ext cx="257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/>
            <a:r>
              <a:rPr lang="it-IT" sz="2400" b="1" kern="1200" dirty="0">
                <a:solidFill>
                  <a:srgbClr val="F5B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QUASI 1,2 MILIONI</a:t>
            </a:r>
          </a:p>
          <a:p>
            <a:pPr defTabSz="685800" hangingPunct="1"/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gli </a:t>
            </a:r>
            <a:r>
              <a:rPr lang="it-IT" sz="12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alert</a:t>
            </a:r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cyber di CRIF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D26DC92-C4AE-032C-D35C-28D0527A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61" y="433411"/>
            <a:ext cx="786213" cy="89040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7FE0E70-FCDE-553A-39A2-50821E7C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036" y="1757230"/>
            <a:ext cx="233791" cy="277086"/>
          </a:xfrm>
          <a:prstGeom prst="rect">
            <a:avLst/>
          </a:prstGeom>
        </p:spPr>
      </p:pic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D403E737-26B8-E626-DE6E-9CC174874502}"/>
              </a:ext>
            </a:extLst>
          </p:cNvPr>
          <p:cNvCxnSpPr>
            <a:cxnSpLocks/>
          </p:cNvCxnSpPr>
          <p:nvPr/>
        </p:nvCxnSpPr>
        <p:spPr>
          <a:xfrm flipH="1">
            <a:off x="3181260" y="2050795"/>
            <a:ext cx="5534636" cy="0"/>
          </a:xfrm>
          <a:prstGeom prst="line">
            <a:avLst/>
          </a:prstGeom>
          <a:ln w="38100" cap="rnd">
            <a:solidFill>
              <a:srgbClr val="F5B946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38E044C-207C-6077-B6D6-34B763B81C16}"/>
              </a:ext>
            </a:extLst>
          </p:cNvPr>
          <p:cNvSpPr txBox="1"/>
          <p:nvPr/>
        </p:nvSpPr>
        <p:spPr>
          <a:xfrm>
            <a:off x="5706882" y="2521434"/>
            <a:ext cx="2954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/>
            <a:r>
              <a:rPr lang="it-IT" sz="2400" b="1" kern="1200" dirty="0">
                <a:solidFill>
                  <a:srgbClr val="F5B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36,4% utenti allertati</a:t>
            </a:r>
          </a:p>
          <a:p>
            <a:pPr defTabSz="685800" hangingPunct="1"/>
            <a:r>
              <a:rPr lang="it-IT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attacco informatico ai danni dei loro dati personali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8B35F31-49DE-D417-2DAF-FC7AC349B636}"/>
              </a:ext>
            </a:extLst>
          </p:cNvPr>
          <p:cNvSpPr txBox="1"/>
          <p:nvPr/>
        </p:nvSpPr>
        <p:spPr>
          <a:xfrm>
            <a:off x="5706881" y="3568868"/>
            <a:ext cx="294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/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 dati dimostrano quanto sia sempre più diffuso il </a:t>
            </a:r>
            <a:r>
              <a:rPr lang="it-IT" sz="12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fenomeno</a:t>
            </a:r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 la difficoltà per gli utenti di difendersi da attacchi quali </a:t>
            </a:r>
            <a:r>
              <a:rPr lang="it-IT" sz="12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phishing</a:t>
            </a:r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it-IT" sz="1200" b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smishing</a:t>
            </a:r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it-IT" sz="1200" b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vishing</a:t>
            </a:r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it-IT" sz="1200" b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spear</a:t>
            </a:r>
            <a:r>
              <a:rPr lang="it-IT" sz="12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phishing </a:t>
            </a:r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l’emergente </a:t>
            </a:r>
            <a:r>
              <a:rPr lang="it-IT" sz="1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attacchi guidati dall’</a:t>
            </a:r>
            <a:r>
              <a:rPr lang="it-IT" sz="1200" b="1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intelligenza artificiale</a:t>
            </a:r>
            <a:r>
              <a:rPr lang="it-IT" sz="1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id="{C07F247B-49CC-1E1C-B0B8-BF355ABEE825}"/>
              </a:ext>
            </a:extLst>
          </p:cNvPr>
          <p:cNvCxnSpPr>
            <a:cxnSpLocks/>
          </p:cNvCxnSpPr>
          <p:nvPr/>
        </p:nvCxnSpPr>
        <p:spPr>
          <a:xfrm flipV="1">
            <a:off x="5534501" y="2620402"/>
            <a:ext cx="0" cy="1864121"/>
          </a:xfrm>
          <a:prstGeom prst="line">
            <a:avLst/>
          </a:prstGeom>
          <a:ln w="38100" cap="rnd">
            <a:solidFill>
              <a:srgbClr val="F5B946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Immagine 51">
            <a:extLst>
              <a:ext uri="{FF2B5EF4-FFF2-40B4-BE49-F238E27FC236}">
                <a16:creationId xmlns:a16="http://schemas.microsoft.com/office/drawing/2014/main" id="{FF5C492D-DC24-5348-796A-F8E1F6744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0" y="2481838"/>
            <a:ext cx="1828800" cy="177165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71F629F0-F471-CE40-5ED7-26E3322C1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788" y="2412760"/>
            <a:ext cx="1828800" cy="1771650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D241E67-B9EC-B19A-5906-3A2D4670000D}"/>
              </a:ext>
            </a:extLst>
          </p:cNvPr>
          <p:cNvSpPr txBox="1"/>
          <p:nvPr/>
        </p:nvSpPr>
        <p:spPr>
          <a:xfrm>
            <a:off x="2725006" y="3373117"/>
            <a:ext cx="1692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/>
            <a:r>
              <a:rPr lang="it-IT" sz="2700" b="1" kern="1200" dirty="0">
                <a:solidFill>
                  <a:srgbClr val="F5B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13,3%</a:t>
            </a:r>
            <a:endParaRPr lang="it-IT" sz="135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7CFF4EE-BE6F-2861-16B0-506C7044450F}"/>
              </a:ext>
            </a:extLst>
          </p:cNvPr>
          <p:cNvSpPr txBox="1"/>
          <p:nvPr/>
        </p:nvSpPr>
        <p:spPr>
          <a:xfrm>
            <a:off x="492199" y="3373117"/>
            <a:ext cx="1692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/>
            <a:r>
              <a:rPr lang="it-IT" sz="2700" b="1" kern="1200" dirty="0">
                <a:solidFill>
                  <a:srgbClr val="F5B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86,7%</a:t>
            </a:r>
            <a:endParaRPr lang="it-IT" sz="135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6267CE8E-0AD0-C029-399B-A5C5A0DED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507" y="2842540"/>
            <a:ext cx="493568" cy="502227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3AD92134-72E0-2FDD-FCF0-299CF56BD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870" y="2921864"/>
            <a:ext cx="545523" cy="355023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C6D820B-2DE7-E1FB-AB74-EEE33EF958E2}"/>
              </a:ext>
            </a:extLst>
          </p:cNvPr>
          <p:cNvSpPr txBox="1"/>
          <p:nvPr/>
        </p:nvSpPr>
        <p:spPr>
          <a:xfrm>
            <a:off x="492199" y="4323253"/>
            <a:ext cx="1641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/>
            <a:r>
              <a:rPr lang="it-IT" sz="135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utenti allertati per dati sul </a:t>
            </a:r>
            <a:r>
              <a:rPr lang="it-IT" sz="135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dark web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30CC931E-2659-901F-2A6B-33292A22CA0D}"/>
              </a:ext>
            </a:extLst>
          </p:cNvPr>
          <p:cNvSpPr txBox="1"/>
          <p:nvPr/>
        </p:nvSpPr>
        <p:spPr>
          <a:xfrm>
            <a:off x="2753707" y="4323253"/>
            <a:ext cx="1641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/>
            <a:r>
              <a:rPr lang="it-IT" sz="135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utenti allertati per dati sull’</a:t>
            </a:r>
            <a:r>
              <a:rPr lang="it-IT" sz="135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web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9AC1827B-2856-0461-9D7E-ED0FE29C0D67}"/>
              </a:ext>
            </a:extLst>
          </p:cNvPr>
          <p:cNvSpPr txBox="1"/>
          <p:nvPr/>
        </p:nvSpPr>
        <p:spPr>
          <a:xfrm>
            <a:off x="1651528" y="3160739"/>
            <a:ext cx="169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/>
            <a:r>
              <a:rPr lang="it-IT" b="1" kern="1200" dirty="0">
                <a:solidFill>
                  <a:srgbClr val="F5B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endParaRPr lang="it-IT" sz="9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45F5A7-9E60-E689-458C-F41CEAF215B9}"/>
              </a:ext>
            </a:extLst>
          </p:cNvPr>
          <p:cNvSpPr txBox="1"/>
          <p:nvPr/>
        </p:nvSpPr>
        <p:spPr>
          <a:xfrm>
            <a:off x="418620" y="454666"/>
            <a:ext cx="34297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Osservatorio Cyber </a:t>
            </a:r>
            <a:endParaRPr kumimoji="0" lang="it-IT" altLang="it-IT" sz="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CRIF - Mister Credit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1° Semestre 2025 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1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13A2-BDC7-4A18-82E3-43AF19072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5FA61-7365-4688-B6D3-C7E41E66A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YT_video_2560x1440">
            <a:hlinkClick r:id="" action="ppaction://media"/>
            <a:extLst>
              <a:ext uri="{FF2B5EF4-FFF2-40B4-BE49-F238E27FC236}">
                <a16:creationId xmlns:a16="http://schemas.microsoft.com/office/drawing/2014/main" id="{43347BA3-82FB-4564-A62B-7D5CC4D08D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oggetto da esterni, luce, cielo notturno&#10;&#10;Descrizione generata automaticamente">
            <a:extLst>
              <a:ext uri="{FF2B5EF4-FFF2-40B4-BE49-F238E27FC236}">
                <a16:creationId xmlns:a16="http://schemas.microsoft.com/office/drawing/2014/main" id="{66FF685B-B56B-1D08-F940-8A396A83E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2065EE-CA16-4F46-C2FC-F0EA4CAB7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3" y="656762"/>
            <a:ext cx="3119669" cy="124705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04E4DC-2F1B-463A-6C5D-D29551A88F6C}"/>
              </a:ext>
            </a:extLst>
          </p:cNvPr>
          <p:cNvSpPr txBox="1"/>
          <p:nvPr/>
        </p:nvSpPr>
        <p:spPr>
          <a:xfrm>
            <a:off x="431602" y="2121997"/>
            <a:ext cx="36557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50" u="sng" dirty="0" err="1">
                <a:solidFill>
                  <a:schemeClr val="bg1"/>
                </a:solidFill>
                <a:latin typeface="Gotham Bold" panose="02000604030000020004" pitchFamily="2" charset="0"/>
              </a:rPr>
              <a:t>crifcybergame.com</a:t>
            </a:r>
            <a:r>
              <a:rPr lang="it-IT" sz="2250" u="sng" dirty="0">
                <a:solidFill>
                  <a:schemeClr val="bg1"/>
                </a:solidFill>
                <a:latin typeface="Gotham Bold" panose="02000604030000020004" pitchFamily="2" charset="0"/>
              </a:rPr>
              <a:t>/</a:t>
            </a:r>
            <a:r>
              <a:rPr lang="it-IT" sz="2250" u="sng" dirty="0" err="1">
                <a:solidFill>
                  <a:schemeClr val="bg1"/>
                </a:solidFill>
                <a:latin typeface="Gotham Bold" panose="02000604030000020004" pitchFamily="2" charset="0"/>
              </a:rPr>
              <a:t>it</a:t>
            </a:r>
            <a:endParaRPr lang="it-IT" sz="2250" u="sng" dirty="0">
              <a:solidFill>
                <a:schemeClr val="bg1"/>
              </a:solidFill>
              <a:latin typeface="Gotham" panose="02000604030000020004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80F6396-247C-A58F-F79E-9B606E93BEC3}"/>
              </a:ext>
            </a:extLst>
          </p:cNvPr>
          <p:cNvSpPr txBox="1"/>
          <p:nvPr/>
        </p:nvSpPr>
        <p:spPr>
          <a:xfrm>
            <a:off x="431601" y="4578266"/>
            <a:ext cx="20092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chemeClr val="bg1"/>
                </a:solidFill>
                <a:latin typeface="Gotham Bold" panose="02000604030000020004" pitchFamily="2" charset="0"/>
              </a:rPr>
              <a:t>Educational game by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94069B9-A001-BEC5-2A63-E36D248530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4"/>
          <a:stretch/>
        </p:blipFill>
        <p:spPr>
          <a:xfrm>
            <a:off x="2412433" y="4475713"/>
            <a:ext cx="1018460" cy="379553"/>
          </a:xfrm>
          <a:prstGeom prst="rect">
            <a:avLst/>
          </a:prstGeom>
        </p:spPr>
      </p:pic>
      <p:pic>
        <p:nvPicPr>
          <p:cNvPr id="4" name="Immagine 3" descr="Immagine che contiene Elementi grafici, grafica, arte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4689B4FD-FC5F-DDB1-31C1-795AB3063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91" y="402977"/>
            <a:ext cx="4271277" cy="42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oggetto da esterni, luce, cielo notturno&#10;&#10;Descrizione generata automaticamente">
            <a:extLst>
              <a:ext uri="{FF2B5EF4-FFF2-40B4-BE49-F238E27FC236}">
                <a16:creationId xmlns:a16="http://schemas.microsoft.com/office/drawing/2014/main" id="{66FF685B-B56B-1D08-F940-8A396A83E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20834"/>
          <a:stretch/>
        </p:blipFill>
        <p:spPr>
          <a:xfrm>
            <a:off x="0" y="0"/>
            <a:ext cx="9144000" cy="434952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04E4DC-2F1B-463A-6C5D-D29551A88F6C}"/>
              </a:ext>
            </a:extLst>
          </p:cNvPr>
          <p:cNvSpPr txBox="1"/>
          <p:nvPr/>
        </p:nvSpPr>
        <p:spPr>
          <a:xfrm>
            <a:off x="-1" y="408729"/>
            <a:ext cx="914400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50" dirty="0">
                <a:solidFill>
                  <a:schemeClr val="bg1"/>
                </a:solidFill>
                <a:latin typeface="Gotham Bold" panose="02000604030000020004" pitchFamily="2" charset="0"/>
              </a:rPr>
              <a:t> Diamo uno sguardo alla classifica</a:t>
            </a:r>
          </a:p>
          <a:p>
            <a:pPr algn="ctr"/>
            <a:endParaRPr lang="it-IT" sz="2250" dirty="0">
              <a:solidFill>
                <a:schemeClr val="bg1"/>
              </a:solidFill>
              <a:latin typeface="Gotham Bold" panose="02000604030000020004" pitchFamily="2" charset="0"/>
            </a:endParaRPr>
          </a:p>
          <a:p>
            <a:pPr algn="ctr"/>
            <a:r>
              <a:rPr lang="it-IT" sz="2250" dirty="0">
                <a:solidFill>
                  <a:schemeClr val="bg1"/>
                </a:solidFill>
                <a:latin typeface="Gotham Bold" panose="02000604030000020004" pitchFamily="2" charset="0"/>
              </a:rPr>
              <a:t>Che                             sei?</a:t>
            </a:r>
            <a:endParaRPr lang="it-IT" sz="2250" dirty="0">
              <a:solidFill>
                <a:schemeClr val="bg1"/>
              </a:solidFill>
              <a:latin typeface="Gotham" panose="02000604030000020004" pitchFamily="2" charset="0"/>
            </a:endParaRPr>
          </a:p>
        </p:txBody>
      </p:sp>
      <p:pic>
        <p:nvPicPr>
          <p:cNvPr id="4" name="Immagine 3" descr="Immagine che contiene giallo, Carattere, Elementi grafici, calligrafia&#10;&#10;Descrizione generata automaticamente">
            <a:extLst>
              <a:ext uri="{FF2B5EF4-FFF2-40B4-BE49-F238E27FC236}">
                <a16:creationId xmlns:a16="http://schemas.microsoft.com/office/drawing/2014/main" id="{16E9963B-2D76-6DAD-5A5C-E74817C77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615"/>
            <a:ext cx="1951660" cy="4879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36CCE1C-C5D2-D18A-56DB-F93D7FD31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4" y="3861611"/>
            <a:ext cx="1951660" cy="487915"/>
          </a:xfrm>
          <a:prstGeom prst="rect">
            <a:avLst/>
          </a:prstGeom>
        </p:spPr>
      </p:pic>
      <p:pic>
        <p:nvPicPr>
          <p:cNvPr id="9" name="Immagine 8" descr="Immagine che contiene Elementi grafici, verde, Carattere, grafica&#10;&#10;Descrizione generata automaticamente">
            <a:extLst>
              <a:ext uri="{FF2B5EF4-FFF2-40B4-BE49-F238E27FC236}">
                <a16:creationId xmlns:a16="http://schemas.microsoft.com/office/drawing/2014/main" id="{01F1BA3C-2046-D8A1-28AE-C8B9789552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16" y="3861610"/>
            <a:ext cx="1951663" cy="487916"/>
          </a:xfrm>
          <a:prstGeom prst="rect">
            <a:avLst/>
          </a:prstGeom>
        </p:spPr>
      </p:pic>
      <p:pic>
        <p:nvPicPr>
          <p:cNvPr id="14" name="Immagine 13" descr="Immagine che contiene Blu elettric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4534DF6A-F4E3-B837-B1A0-557A260928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21" y="3861611"/>
            <a:ext cx="1951660" cy="487915"/>
          </a:xfrm>
          <a:prstGeom prst="rect">
            <a:avLst/>
          </a:prstGeom>
        </p:spPr>
      </p:pic>
      <p:pic>
        <p:nvPicPr>
          <p:cNvPr id="17" name="Immagine 16" descr="Immagine che contiene Carattere, Elementi grafici, tipografia, logo&#10;&#10;Descrizione generata automaticamente">
            <a:extLst>
              <a:ext uri="{FF2B5EF4-FFF2-40B4-BE49-F238E27FC236}">
                <a16:creationId xmlns:a16="http://schemas.microsoft.com/office/drawing/2014/main" id="{E7B79E7C-A3E0-EA80-B551-64CEA58F44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40" y="3861611"/>
            <a:ext cx="1951660" cy="487915"/>
          </a:xfrm>
          <a:prstGeom prst="rect">
            <a:avLst/>
          </a:prstGeom>
        </p:spPr>
      </p:pic>
      <p:pic>
        <p:nvPicPr>
          <p:cNvPr id="19" name="Immagine 18" descr="Immagine che contiene cartone animato, illustrazione, clipart, Cartoni animati&#10;&#10;Descrizione generata automaticamente">
            <a:hlinkClick r:id="rId8"/>
            <a:extLst>
              <a:ext uri="{FF2B5EF4-FFF2-40B4-BE49-F238E27FC236}">
                <a16:creationId xmlns:a16="http://schemas.microsoft.com/office/drawing/2014/main" id="{93199219-0903-B957-BCD2-D06199F809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29" y="1899138"/>
            <a:ext cx="2305541" cy="2067410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3E185222-659D-D3DA-4161-B5122C82B91E}"/>
              </a:ext>
            </a:extLst>
          </p:cNvPr>
          <p:cNvGrpSpPr/>
          <p:nvPr/>
        </p:nvGrpSpPr>
        <p:grpSpPr>
          <a:xfrm>
            <a:off x="3637667" y="856230"/>
            <a:ext cx="1868664" cy="916781"/>
            <a:chOff x="3617736" y="1187085"/>
            <a:chExt cx="4301735" cy="2110465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30F1710E-13DF-0C58-1B55-4906EA141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0"/>
            <a:stretch/>
          </p:blipFill>
          <p:spPr>
            <a:xfrm>
              <a:off x="3806371" y="1187085"/>
              <a:ext cx="4113100" cy="1973461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3F9A528-D107-86BB-8323-1B8D0B25D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95" t="47807" r="49651"/>
            <a:stretch/>
          </p:blipFill>
          <p:spPr>
            <a:xfrm>
              <a:off x="3617736" y="2267540"/>
              <a:ext cx="377270" cy="1030010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869CA2-5DA7-33D0-78E9-9316EB6E0675}"/>
              </a:ext>
            </a:extLst>
          </p:cNvPr>
          <p:cNvSpPr txBox="1"/>
          <p:nvPr/>
        </p:nvSpPr>
        <p:spPr>
          <a:xfrm>
            <a:off x="2674711" y="4522439"/>
            <a:ext cx="3625345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600" dirty="0">
                <a:hlinkClick r:id="rId8"/>
              </a:rPr>
              <a:t>https://crifcybergame.com/it/risultato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942406"/>
      </p:ext>
    </p:extLst>
  </p:cSld>
  <p:clrMapOvr>
    <a:masterClrMapping/>
  </p:clrMapOvr>
</p:sld>
</file>

<file path=ppt/theme/theme1.xml><?xml version="1.0" encoding="utf-8"?>
<a:theme xmlns:a="http://schemas.openxmlformats.org/drawingml/2006/main" name="CRIF Presentation 16-9 format">
  <a:themeElements>
    <a:clrScheme name="CRIF 2023">
      <a:dk1>
        <a:srgbClr val="003B79"/>
      </a:dk1>
      <a:lt1>
        <a:srgbClr val="F9F9F9"/>
      </a:lt1>
      <a:dk2>
        <a:srgbClr val="D7D9D8"/>
      </a:dk2>
      <a:lt2>
        <a:srgbClr val="B8BBBE"/>
      </a:lt2>
      <a:accent1>
        <a:srgbClr val="EE7D11"/>
      </a:accent1>
      <a:accent2>
        <a:srgbClr val="0073AF"/>
      </a:accent2>
      <a:accent3>
        <a:srgbClr val="0685C8"/>
      </a:accent3>
      <a:accent4>
        <a:srgbClr val="B0CEEC"/>
      </a:accent4>
      <a:accent5>
        <a:srgbClr val="F6915D"/>
      </a:accent5>
      <a:accent6>
        <a:srgbClr val="F6B746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IF Presentation 16-9 for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9797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RIF_PPT Template_Feb2024" id="{1F917141-766C-451E-A29D-6AD35B881C2A}" vid="{0DBC9C84-3D37-4D46-8AD1-DECCF50D54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IF Presentation 16-9 format">
  <a:themeElements>
    <a:clrScheme name="CRIF Presentation 16-9 form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7C7C7C"/>
      </a:accent5>
      <a:accent6>
        <a:srgbClr val="8F8F8F"/>
      </a:accent6>
      <a:hlink>
        <a:srgbClr val="0000FF"/>
      </a:hlink>
      <a:folHlink>
        <a:srgbClr val="FF00FF"/>
      </a:folHlink>
    </a:clrScheme>
    <a:fontScheme name="CRIF Presentation 16-9 form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RIF Presentation 16-9 for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9797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CEE9799E51B4BAEF30D7F7B9C7D16" ma:contentTypeVersion="19" ma:contentTypeDescription="Create a new document." ma:contentTypeScope="" ma:versionID="1d3b8a9dfd3c014283d3ddfa0ee92938">
  <xsd:schema xmlns:xsd="http://www.w3.org/2001/XMLSchema" xmlns:xs="http://www.w3.org/2001/XMLSchema" xmlns:p="http://schemas.microsoft.com/office/2006/metadata/properties" xmlns:ns2="cf0fb631-49ae-44a5-8545-7e7e59db4641" xmlns:ns3="41b5ca3c-ba29-412d-bcc5-38227231e36f" targetNamespace="http://schemas.microsoft.com/office/2006/metadata/properties" ma:root="true" ma:fieldsID="e7a4f5708a6fb550245d4c398c477145" ns2:_="" ns3:_="">
    <xsd:import namespace="cf0fb631-49ae-44a5-8545-7e7e59db4641"/>
    <xsd:import namespace="41b5ca3c-ba29-412d-bcc5-38227231e36f"/>
    <xsd:element name="properties">
      <xsd:complexType>
        <xsd:sequence>
          <xsd:element name="documentManagement">
            <xsd:complexType>
              <xsd:all>
                <xsd:element ref="ns2:p0a2749f76bc40de8959b2237d098e2e" minOccurs="0"/>
                <xsd:element ref="ns3:TaxCatchAll" minOccurs="0"/>
                <xsd:element ref="ns2:b0991263f9e346e991433195435dbf79" minOccurs="0"/>
                <xsd:element ref="ns2:o057b056b35744d890f57b04607ba3fe" minOccurs="0"/>
                <xsd:element ref="ns2:f87c1b955ea24a15b99467e74c118700" minOccurs="0"/>
                <xsd:element ref="ns2:lb8fd312a2fb46c1895b1b8c5a7a74a3" minOccurs="0"/>
                <xsd:element ref="ns2:gf17117edf8044d9abc3de4921d71b80" minOccurs="0"/>
                <xsd:element ref="ns2:acf51d82acb642079b1ae678463879fe" minOccurs="0"/>
                <xsd:element ref="ns2:g8929d194f644aa889bcf860ae35ca86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fb631-49ae-44a5-8545-7e7e59db4641" elementFormDefault="qualified">
    <xsd:import namespace="http://schemas.microsoft.com/office/2006/documentManagement/types"/>
    <xsd:import namespace="http://schemas.microsoft.com/office/infopath/2007/PartnerControls"/>
    <xsd:element name="p0a2749f76bc40de8959b2237d098e2e" ma:index="9" ma:taxonomy="true" ma:internalName="p0a2749f76bc40de8959b2237d098e2e" ma:taxonomyFieldName="CRIFDPTDepartment" ma:displayName="Crif Department" ma:default="1;#Finance Italy|8ac120e4-5478-4208-851b-bc26a01850a1" ma:fieldId="{90a2749f-76bc-40de-8959-b2237d098e2e}" ma:sspId="73d35da6-a99a-44a4-943a-ec8cc720db12" ma:termSetId="e0ce38be-dfb6-4089-992f-ca18209c94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991263f9e346e991433195435dbf79" ma:index="12" nillable="true" ma:taxonomy="true" ma:internalName="b0991263f9e346e991433195435dbf79" ma:taxonomyFieldName="CRIFDPTArea" ma:displayName="DPT Area" ma:default="2;#Market 1.1|441ca0e4-2e5f-435a-8021-15dfaa6daa11" ma:fieldId="{b0991263-f9e3-46e9-9143-3195435dbf79}" ma:taxonomyMulti="true" ma:sspId="73d35da6-a99a-44a4-943a-ec8cc720db12" ma:termSetId="52783539-8a4a-4ca8-93c9-a37c51724971" ma:anchorId="8ac120e4-5478-4208-851b-bc26a01850a1" ma:open="false" ma:isKeyword="false">
      <xsd:complexType>
        <xsd:sequence>
          <xsd:element ref="pc:Terms" minOccurs="0" maxOccurs="1"/>
        </xsd:sequence>
      </xsd:complexType>
    </xsd:element>
    <xsd:element name="o057b056b35744d890f57b04607ba3fe" ma:index="14" nillable="true" ma:taxonomy="true" ma:internalName="o057b056b35744d890f57b04607ba3fe" ma:taxonomyFieldName="CRIFAdditionalDepartment" ma:displayName="Additional Departments" ma:default="" ma:fieldId="{8057b056-b357-44d8-90f5-7b04607ba3fe}" ma:taxonomyMulti="true" ma:sspId="73d35da6-a99a-44a4-943a-ec8cc720db12" ma:termSetId="e0ce38be-dfb6-4089-992f-ca18209c94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7c1b955ea24a15b99467e74c118700" ma:index="16" nillable="true" ma:taxonomy="true" ma:internalName="f87c1b955ea24a15b99467e74c118700" ma:taxonomyFieldName="CRIFM1DocumentType" ma:displayName="Type of Document" ma:default="16;#Not Specified|73162123-f564-4ad0-9a77-69ff6eb3b967" ma:fieldId="{f87c1b95-5ea2-4a15-b994-67e74c118700}" ma:taxonomyMulti="true" ma:sspId="73d35da6-a99a-44a4-943a-ec8cc720db12" ma:termSetId="f616c682-0eff-4f85-9ead-ccde46866e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b8fd312a2fb46c1895b1b8c5a7a74a3" ma:index="18" nillable="true" ma:taxonomy="true" ma:internalName="lb8fd312a2fb46c1895b1b8c5a7a74a3" ma:taxonomyFieldName="CRIFM1FrameworkPhase" ma:displayName="Framework Phase" ma:default="13;#Not Specified|d8f71dc2-db78-4d80-bad6-7109b72c9284" ma:fieldId="{5b8fd312-a2fb-46c1-895b-1b8c5a7a74a3}" ma:taxonomyMulti="true" ma:sspId="73d35da6-a99a-44a4-943a-ec8cc720db12" ma:termSetId="e10dd3b5-c09f-467f-bff5-340674e1b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17117edf8044d9abc3de4921d71b80" ma:index="20" nillable="true" ma:taxonomy="true" ma:internalName="gf17117edf8044d9abc3de4921d71b80" ma:taxonomyFieldName="CRIFM1Line" ma:displayName="Line" ma:default="14;#Not Specified|fa1f6138-c0a1-4cb6-8089-b21b14d753aa" ma:fieldId="{0f17117e-df80-44d9-abc3-de4921d71b80}" ma:taxonomyMulti="true" ma:sspId="73d35da6-a99a-44a4-943a-ec8cc720db12" ma:termSetId="61c1dd05-b88d-44f8-bae3-d1a43186db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f51d82acb642079b1ae678463879fe" ma:index="22" nillable="true" ma:taxonomy="true" ma:internalName="acf51d82acb642079b1ae678463879fe" ma:taxonomyFieldName="CRIFM1Service" ma:displayName="Service" ma:default="15;#Not Specified|a9223184-192f-4abe-b27b-541d42754eb0" ma:fieldId="{acf51d82-acb6-4207-9b1a-e678463879fe}" ma:taxonomyMulti="true" ma:sspId="b8dc9f9c-cac6-4d46-bcdb-2b31b11f0812" ma:termSetId="a6803e96-5783-47b8-bbd6-b61ceaaceb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8929d194f644aa889bcf860ae35ca86" ma:index="24" nillable="true" ma:taxonomy="true" ma:internalName="g8929d194f644aa889bcf860ae35ca86" ma:taxonomyFieldName="CRIFM1Client" ma:displayName="Client" ma:default="12;#NOT SPECIFIED|01a83b45-1dfb-428f-9685-192f2e281a23" ma:fieldId="{08929d19-4f64-4aa8-89bc-f860ae35ca86}" ma:taxonomyMulti="true" ma:sspId="b8dc9f9c-cac6-4d46-bcdb-2b31b11f0812" ma:termSetId="ee2e9d7f-0f34-48d0-a325-d5a342fd45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5ca3c-ba29-412d-bcc5-38227231e36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15b07979-064f-4365-a171-9ce3fabae022}" ma:internalName="TaxCatchAll" ma:showField="CatchAllData" ma:web="cf0fb631-49ae-44a5-8545-7e7e59db4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b5ca3c-ba29-412d-bcc5-38227231e36f">
      <Value>16</Value>
      <Value>15</Value>
      <Value>14</Value>
      <Value>13</Value>
      <Value>12</Value>
      <Value>2</Value>
      <Value>1</Value>
    </TaxCatchAll>
    <p0a2749f76bc40de8959b2237d098e2e xmlns="cf0fb631-49ae-44a5-8545-7e7e59db46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Finance Italy</TermName>
          <TermId xmlns="http://schemas.microsoft.com/office/infopath/2007/PartnerControls">8ac120e4-5478-4208-851b-bc26a01850a1</TermId>
        </TermInfo>
      </Terms>
    </p0a2749f76bc40de8959b2237d098e2e>
    <g8929d194f644aa889bcf860ae35ca86 xmlns="cf0fb631-49ae-44a5-8545-7e7e59db46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01a83b45-1dfb-428f-9685-192f2e281a23</TermId>
        </TermInfo>
      </Terms>
    </g8929d194f644aa889bcf860ae35ca86>
    <acf51d82acb642079b1ae678463879fe xmlns="cf0fb631-49ae-44a5-8545-7e7e59db46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a9223184-192f-4abe-b27b-541d42754eb0</TermId>
        </TermInfo>
      </Terms>
    </acf51d82acb642079b1ae678463879fe>
    <gf17117edf8044d9abc3de4921d71b80 xmlns="cf0fb631-49ae-44a5-8545-7e7e59db46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fa1f6138-c0a1-4cb6-8089-b21b14d753aa</TermId>
        </TermInfo>
      </Terms>
    </gf17117edf8044d9abc3de4921d71b80>
    <f87c1b955ea24a15b99467e74c118700 xmlns="cf0fb631-49ae-44a5-8545-7e7e59db46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73162123-f564-4ad0-9a77-69ff6eb3b967</TermId>
        </TermInfo>
      </Terms>
    </f87c1b955ea24a15b99467e74c118700>
    <b0991263f9e346e991433195435dbf79 xmlns="cf0fb631-49ae-44a5-8545-7e7e59db46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 1.1</TermName>
          <TermId xmlns="http://schemas.microsoft.com/office/infopath/2007/PartnerControls">441ca0e4-2e5f-435a-8021-15dfaa6daa11</TermId>
        </TermInfo>
      </Terms>
    </b0991263f9e346e991433195435dbf79>
    <lb8fd312a2fb46c1895b1b8c5a7a74a3 xmlns="cf0fb631-49ae-44a5-8545-7e7e59db46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d8f71dc2-db78-4d80-bad6-7109b72c9284</TermId>
        </TermInfo>
      </Terms>
    </lb8fd312a2fb46c1895b1b8c5a7a74a3>
    <o057b056b35744d890f57b04607ba3fe xmlns="cf0fb631-49ae-44a5-8545-7e7e59db4641">
      <Terms xmlns="http://schemas.microsoft.com/office/infopath/2007/PartnerControls"/>
    </o057b056b35744d890f57b04607ba3fe>
  </documentManagement>
</p:properties>
</file>

<file path=customXml/itemProps1.xml><?xml version="1.0" encoding="utf-8"?>
<ds:datastoreItem xmlns:ds="http://schemas.openxmlformats.org/officeDocument/2006/customXml" ds:itemID="{7ABBE0CB-F9DB-497C-81A1-5BC738F25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B5D4CA-6BB2-4F5C-87A5-765CCF79D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fb631-49ae-44a5-8545-7e7e59db4641"/>
    <ds:schemaRef ds:uri="41b5ca3c-ba29-412d-bcc5-38227231e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7A98EF-F7C4-4D3B-8F9B-ABABE38E6CA0}">
  <ds:schemaRefs>
    <ds:schemaRef ds:uri="http://purl.org/dc/terms/"/>
    <ds:schemaRef ds:uri="http://schemas.microsoft.com/office/2006/documentManagement/types"/>
    <ds:schemaRef ds:uri="41b5ca3c-ba29-412d-bcc5-38227231e36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f0fb631-49ae-44a5-8545-7e7e59db464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253</Words>
  <Application>Microsoft Office PowerPoint</Application>
  <PresentationFormat>Presentazione su schermo (16:9)</PresentationFormat>
  <Paragraphs>33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Gotham</vt:lpstr>
      <vt:lpstr>Gotham Bold</vt:lpstr>
      <vt:lpstr>CRIF Presentation 16-9 format</vt:lpstr>
      <vt:lpstr>Office Theme</vt:lpstr>
      <vt:lpstr>Chi vuol essere milionario CyberNinja?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CRIF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Napoli Mauro</dc:creator>
  <cp:lastModifiedBy>Manfredini Maria Cristina</cp:lastModifiedBy>
  <cp:revision>107</cp:revision>
  <dcterms:created xsi:type="dcterms:W3CDTF">2024-02-21T11:01:41Z</dcterms:created>
  <dcterms:modified xsi:type="dcterms:W3CDTF">2025-10-29T12:30:41Z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0x010100F5DCEE9799E51B4BAEF30D7F7B9C7D16</vt:lpwstr>
  </property>
  <property fmtid="{D5CDD505-2E9C-101B-9397-08002B2CF9AE}" pid="3" name="CR_ProductLines">
    <vt:lpwstr/>
  </property>
  <property fmtid="{D5CDD505-2E9C-101B-9397-08002B2CF9AE}" pid="4" name="CR_TargetMarkets">
    <vt:lpwstr/>
  </property>
  <property fmtid="{D5CDD505-2E9C-101B-9397-08002B2CF9AE}" pid="5" name="CR_Languages">
    <vt:lpwstr>28;#Italian|6b6cd4b4-0331-4b39-b090-900efc67b4ad</vt:lpwstr>
  </property>
  <property fmtid="{D5CDD505-2E9C-101B-9397-08002B2CF9AE}" pid="6" name="CR_TypeMaterial">
    <vt:lpwstr>1229;#Presentation|7a25ac2b-a34e-45bc-ba33-d6b4c4c9ef0b</vt:lpwstr>
  </property>
  <property fmtid="{D5CDD505-2E9C-101B-9397-08002B2CF9AE}" pid="7" name="CR_Companies">
    <vt:lpwstr>57;#CRIF Global|23effd2d-f5bf-4989-adbe-5bbcc196236f;#64;#CRIF Group|070b4fc5-e8b0-497c-acc2-f7fbc18a46c0</vt:lpwstr>
  </property>
  <property fmtid="{D5CDD505-2E9C-101B-9397-08002B2CF9AE}" pid="8" name="MediaServiceImageTags">
    <vt:lpwstr/>
  </property>
  <property fmtid="{D5CDD505-2E9C-101B-9397-08002B2CF9AE}" pid="9" name="DWPTemplateSubCategory">
    <vt:lpwstr>60;#PowerPoint Templates|e6a66f78-f0cd-4853-9626-6fd93d2bc7f7</vt:lpwstr>
  </property>
  <property fmtid="{D5CDD505-2E9C-101B-9397-08002B2CF9AE}" pid="10" name="DWPCountryList">
    <vt:lpwstr/>
  </property>
  <property fmtid="{D5CDD505-2E9C-101B-9397-08002B2CF9AE}" pid="11" name="DWPCompanyList">
    <vt:lpwstr>7;#CRIF Global|478b07a8-aae4-4062-ba66-24915ead6573;#6;#CRIF Group|01060b85-78d7-4f61-9cc8-901c34a597ee</vt:lpwstr>
  </property>
  <property fmtid="{D5CDD505-2E9C-101B-9397-08002B2CF9AE}" pid="12" name="DWPContentLanguageList">
    <vt:lpwstr>90;#English|3a1b46a1-7ee3-41d1-89b4-5e1437b39130</vt:lpwstr>
  </property>
  <property fmtid="{D5CDD505-2E9C-101B-9397-08002B2CF9AE}" pid="13" name="CRIFAdditionalDepartment">
    <vt:lpwstr/>
  </property>
  <property fmtid="{D5CDD505-2E9C-101B-9397-08002B2CF9AE}" pid="14" name="CRIFM1Line">
    <vt:lpwstr>14;#Not Specified|fa1f6138-c0a1-4cb6-8089-b21b14d753aa</vt:lpwstr>
  </property>
  <property fmtid="{D5CDD505-2E9C-101B-9397-08002B2CF9AE}" pid="15" name="CRIFM1Client">
    <vt:lpwstr>12;#NOT SPECIFIED|01a83b45-1dfb-428f-9685-192f2e281a23</vt:lpwstr>
  </property>
  <property fmtid="{D5CDD505-2E9C-101B-9397-08002B2CF9AE}" pid="16" name="CRIFDPTDepartment">
    <vt:lpwstr>1;#Finance Italy|8ac120e4-5478-4208-851b-bc26a01850a1</vt:lpwstr>
  </property>
  <property fmtid="{D5CDD505-2E9C-101B-9397-08002B2CF9AE}" pid="17" name="CRIFM1Service">
    <vt:lpwstr>15;#Not Specified|a9223184-192f-4abe-b27b-541d42754eb0</vt:lpwstr>
  </property>
  <property fmtid="{D5CDD505-2E9C-101B-9397-08002B2CF9AE}" pid="18" name="CRIFM1DocumentType">
    <vt:lpwstr>16;#Not Specified|73162123-f564-4ad0-9a77-69ff6eb3b967</vt:lpwstr>
  </property>
  <property fmtid="{D5CDD505-2E9C-101B-9397-08002B2CF9AE}" pid="19" name="CRIFM1FrameworkPhase">
    <vt:lpwstr>13;#Not Specified|d8f71dc2-db78-4d80-bad6-7109b72c9284</vt:lpwstr>
  </property>
  <property fmtid="{D5CDD505-2E9C-101B-9397-08002B2CF9AE}" pid="20" name="CRIFDPTArea">
    <vt:lpwstr>2;#Market 1.1|441ca0e4-2e5f-435a-8021-15dfaa6daa11</vt:lpwstr>
  </property>
</Properties>
</file>